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30.jpeg" ContentType="image/jpeg"/>
  <Override PartName="/ppt/media/image31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716924164070279"/>
          <c:y val="0.0355666484673582"/>
          <c:w val="0.898339382648636"/>
          <c:h val="0.79993760237111"/>
        </c:manualLayout>
      </c:layout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IFDM Geral</c:v>
                </c:pt>
              </c:strCache>
            </c:strRef>
          </c:tx>
          <c:spPr>
            <a:solidFill>
              <a:srgbClr val="5b9bd5"/>
            </a:solidFill>
            <a:ln w="19080">
              <a:solidFill>
                <a:srgbClr val="5b9bd5"/>
              </a:solidFill>
              <a:round/>
            </a:ln>
          </c:spPr>
          <c:marker>
            <c:symbol val="circle"/>
            <c:size val="5"/>
            <c:spPr>
              <a:solidFill>
                <a:srgbClr val="5b9bd5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2"/>
                <c:pt idx="0">
                  <c:v>0.647036221177215</c:v>
                </c:pt>
                <c:pt idx="1">
                  <c:v>0.651257663488468</c:v>
                </c:pt>
                <c:pt idx="2">
                  <c:v>0.664215655299218</c:v>
                </c:pt>
                <c:pt idx="3">
                  <c:v>0.670757273147952</c:v>
                </c:pt>
                <c:pt idx="4">
                  <c:v>0.681645877175856</c:v>
                </c:pt>
                <c:pt idx="5">
                  <c:v>0.691681666841898</c:v>
                </c:pt>
                <c:pt idx="6">
                  <c:v>0.698573700291268</c:v>
                </c:pt>
                <c:pt idx="7">
                  <c:v>0.723206558530408</c:v>
                </c:pt>
                <c:pt idx="8">
                  <c:v>0.719969087507414</c:v>
                </c:pt>
                <c:pt idx="9">
                  <c:v>0.720393349154827</c:v>
                </c:pt>
                <c:pt idx="10">
                  <c:v>0.697303433239018</c:v>
                </c:pt>
                <c:pt idx="11">
                  <c:v>0.717358482059516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IFDM EmpregoeRenda</c:v>
                </c:pt>
              </c:strCache>
            </c:strRef>
          </c:tx>
          <c:spPr>
            <a:solidFill>
              <a:srgbClr val="ed7d31"/>
            </a:solidFill>
            <a:ln w="19080">
              <a:solidFill>
                <a:srgbClr val="ed7d31"/>
              </a:solidFill>
              <a:round/>
            </a:ln>
          </c:spPr>
          <c:marker>
            <c:symbol val="circle"/>
            <c:size val="5"/>
            <c:spPr>
              <a:solidFill>
                <a:srgbClr val="ed7d31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12"/>
                <c:pt idx="0">
                  <c:v>0.591138051924591</c:v>
                </c:pt>
                <c:pt idx="1">
                  <c:v>0.588742022613423</c:v>
                </c:pt>
                <c:pt idx="2">
                  <c:v>0.569107772930156</c:v>
                </c:pt>
                <c:pt idx="3">
                  <c:v>0.554232662314375</c:v>
                </c:pt>
                <c:pt idx="4">
                  <c:v>0.572552614895483</c:v>
                </c:pt>
                <c:pt idx="5">
                  <c:v>0.585691827268452</c:v>
                </c:pt>
                <c:pt idx="6">
                  <c:v>0.578405623120365</c:v>
                </c:pt>
                <c:pt idx="7">
                  <c:v>0.616373304629012</c:v>
                </c:pt>
                <c:pt idx="8">
                  <c:v>0.593574898745124</c:v>
                </c:pt>
                <c:pt idx="9">
                  <c:v>0.585093300063366</c:v>
                </c:pt>
                <c:pt idx="10">
                  <c:v>0.486486122919485</c:v>
                </c:pt>
                <c:pt idx="11">
                  <c:v>0.521064421870995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label 4</c:f>
              <c:strCache>
                <c:ptCount val="1"/>
                <c:pt idx="0">
                  <c:v>IFDM Educação</c:v>
                </c:pt>
              </c:strCache>
            </c:strRef>
          </c:tx>
          <c:spPr>
            <a:solidFill>
              <a:srgbClr val="a5a5a5"/>
            </a:solidFill>
            <a:ln w="19080">
              <a:solidFill>
                <a:srgbClr val="a5a5a5"/>
              </a:solidFill>
              <a:round/>
            </a:ln>
          </c:spPr>
          <c:marker>
            <c:symbol val="circle"/>
            <c:size val="5"/>
            <c:spPr>
              <a:solidFill>
                <a:srgbClr val="a5a5a5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5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xVal>
          <c:yVal>
            <c:numRef>
              <c:f>4</c:f>
              <c:numCache>
                <c:formatCode>General</c:formatCode>
                <c:ptCount val="12"/>
                <c:pt idx="0">
                  <c:v>0.657884815883118</c:v>
                </c:pt>
                <c:pt idx="1">
                  <c:v>0.659108862630435</c:v>
                </c:pt>
                <c:pt idx="2">
                  <c:v>0.690934749455835</c:v>
                </c:pt>
                <c:pt idx="3">
                  <c:v>0.702193583715887</c:v>
                </c:pt>
                <c:pt idx="4">
                  <c:v>0.719128727880771</c:v>
                </c:pt>
                <c:pt idx="5">
                  <c:v>0.729242703179151</c:v>
                </c:pt>
                <c:pt idx="6">
                  <c:v>0.737753782030085</c:v>
                </c:pt>
                <c:pt idx="7">
                  <c:v>0.754992175200403</c:v>
                </c:pt>
                <c:pt idx="8">
                  <c:v>0.770702503220052</c:v>
                </c:pt>
                <c:pt idx="9">
                  <c:v>0.775728614030669</c:v>
                </c:pt>
                <c:pt idx="10">
                  <c:v>0.792858655942957</c:v>
                </c:pt>
                <c:pt idx="11">
                  <c:v>0.809360828894863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label 6</c:f>
              <c:strCache>
                <c:ptCount val="1"/>
                <c:pt idx="0">
                  <c:v>IFDM Sáude</c:v>
                </c:pt>
              </c:strCache>
            </c:strRef>
          </c:tx>
          <c:spPr>
            <a:solidFill>
              <a:srgbClr val="ffc000"/>
            </a:solidFill>
            <a:ln w="19080">
              <a:solidFill>
                <a:srgbClr val="ffc000"/>
              </a:solidFill>
              <a:round/>
            </a:ln>
          </c:spPr>
          <c:marker>
            <c:symbol val="circle"/>
            <c:size val="5"/>
            <c:spPr>
              <a:solidFill>
                <a:srgbClr val="ffc000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xVal>
          <c:yVal>
            <c:numRef>
              <c:f>6</c:f>
              <c:numCache>
                <c:formatCode>General</c:formatCode>
                <c:ptCount val="12"/>
                <c:pt idx="0">
                  <c:v>0.692085795723936</c:v>
                </c:pt>
                <c:pt idx="1">
                  <c:v>0.705922105221547</c:v>
                </c:pt>
                <c:pt idx="2">
                  <c:v>0.732604443511663</c:v>
                </c:pt>
                <c:pt idx="3">
                  <c:v>0.755845573413595</c:v>
                </c:pt>
                <c:pt idx="4">
                  <c:v>0.753256288751316</c:v>
                </c:pt>
                <c:pt idx="5">
                  <c:v>0.760110470078092</c:v>
                </c:pt>
                <c:pt idx="6">
                  <c:v>0.779561695723357</c:v>
                </c:pt>
                <c:pt idx="7">
                  <c:v>0.798254195761809</c:v>
                </c:pt>
                <c:pt idx="8">
                  <c:v>0.795629860557065</c:v>
                </c:pt>
                <c:pt idx="9">
                  <c:v>0.800358133370446</c:v>
                </c:pt>
                <c:pt idx="10">
                  <c:v>0.81256552085461</c:v>
                </c:pt>
                <c:pt idx="11">
                  <c:v>0.821650195412692</c:v>
                </c:pt>
              </c:numCache>
            </c:numRef>
          </c:yVal>
          <c:smooth val="0"/>
        </c:ser>
        <c:axId val="50826520"/>
        <c:axId val="37613429"/>
      </c:scatterChart>
      <c:valAx>
        <c:axId val="50826520"/>
        <c:scaling>
          <c:orientation val="minMax"/>
          <c:max val="2016"/>
          <c:min val="2004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Franklin Gothic Book"/>
              </a:defRPr>
            </a:pPr>
          </a:p>
        </c:txPr>
        <c:crossAx val="37613429"/>
        <c:crosses val="autoZero"/>
        <c:crossBetween val="midCat"/>
      </c:valAx>
      <c:valAx>
        <c:axId val="37613429"/>
        <c:scaling>
          <c:orientation val="minMax"/>
          <c:min val="0.45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.0000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Franklin Gothic Book"/>
              </a:defRPr>
            </a:pPr>
          </a:p>
        </c:txPr>
        <c:crossAx val="50826520"/>
        <c:crosses val="autoZero"/>
        <c:crossBetween val="midCat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58535477682853"/>
          <c:y val="0.92890128539082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643494598403006"/>
          <c:y val="0.188504245591117"/>
          <c:w val="0.875497103491467"/>
          <c:h val="0.671717831482691"/>
        </c:manualLayout>
      </c:layout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IFDM Geral</c:v>
                </c:pt>
              </c:strCache>
            </c:strRef>
          </c:tx>
          <c:spPr>
            <a:solidFill>
              <a:srgbClr val="5b9bd5"/>
            </a:solidFill>
            <a:ln w="19080">
              <a:solidFill>
                <a:srgbClr val="5b9bd5"/>
              </a:solidFill>
              <a:round/>
            </a:ln>
          </c:spPr>
          <c:marker>
            <c:symbol val="circle"/>
            <c:size val="5"/>
            <c:spPr>
              <a:solidFill>
                <a:srgbClr val="5b9bd5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2"/>
                <c:pt idx="0">
                  <c:v>0.673866368894678</c:v>
                </c:pt>
                <c:pt idx="1">
                  <c:v>0.672530534566127</c:v>
                </c:pt>
                <c:pt idx="2">
                  <c:v>0.682657214252771</c:v>
                </c:pt>
                <c:pt idx="3">
                  <c:v>0.687365000372869</c:v>
                </c:pt>
                <c:pt idx="4">
                  <c:v>0.712985039181763</c:v>
                </c:pt>
                <c:pt idx="5">
                  <c:v>0.709971729805919</c:v>
                </c:pt>
                <c:pt idx="6">
                  <c:v>0.717129273191635</c:v>
                </c:pt>
                <c:pt idx="7">
                  <c:v>0.739728326774446</c:v>
                </c:pt>
                <c:pt idx="8">
                  <c:v>0.742115055359327</c:v>
                </c:pt>
                <c:pt idx="9">
                  <c:v>0.733170652133191</c:v>
                </c:pt>
                <c:pt idx="10">
                  <c:v>0.710864802531728</c:v>
                </c:pt>
                <c:pt idx="11">
                  <c:v>0.729920370969252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IFDM EmpregoeRenda</c:v>
                </c:pt>
              </c:strCache>
            </c:strRef>
          </c:tx>
          <c:spPr>
            <a:solidFill>
              <a:srgbClr val="ed7d31"/>
            </a:solidFill>
            <a:ln w="19080">
              <a:solidFill>
                <a:srgbClr val="ed7d31"/>
              </a:solidFill>
              <a:round/>
            </a:ln>
          </c:spPr>
          <c:marker>
            <c:symbol val="circle"/>
            <c:size val="5"/>
            <c:spPr>
              <a:solidFill>
                <a:srgbClr val="ed7d31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12"/>
                <c:pt idx="0">
                  <c:v>0.574615629260051</c:v>
                </c:pt>
                <c:pt idx="1">
                  <c:v>0.595852144149962</c:v>
                </c:pt>
                <c:pt idx="2">
                  <c:v>0.59026305603144</c:v>
                </c:pt>
                <c:pt idx="3">
                  <c:v>0.595311047531414</c:v>
                </c:pt>
                <c:pt idx="4">
                  <c:v>0.624294074562605</c:v>
                </c:pt>
                <c:pt idx="5">
                  <c:v>0.584452234779545</c:v>
                </c:pt>
                <c:pt idx="6">
                  <c:v>0.578305475187777</c:v>
                </c:pt>
                <c:pt idx="7">
                  <c:v>0.621589874793859</c:v>
                </c:pt>
                <c:pt idx="8">
                  <c:v>0.622319069904072</c:v>
                </c:pt>
                <c:pt idx="9">
                  <c:v>0.589382042864331</c:v>
                </c:pt>
                <c:pt idx="10">
                  <c:v>0.503515820553757</c:v>
                </c:pt>
                <c:pt idx="11">
                  <c:v>0.532323481962179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label 4</c:f>
              <c:strCache>
                <c:ptCount val="1"/>
                <c:pt idx="0">
                  <c:v>IFDM Educação</c:v>
                </c:pt>
              </c:strCache>
            </c:strRef>
          </c:tx>
          <c:spPr>
            <a:solidFill>
              <a:srgbClr val="a5a5a5"/>
            </a:solidFill>
            <a:ln w="19080">
              <a:solidFill>
                <a:srgbClr val="a5a5a5"/>
              </a:solidFill>
              <a:round/>
            </a:ln>
          </c:spPr>
          <c:marker>
            <c:symbol val="circle"/>
            <c:size val="5"/>
            <c:spPr>
              <a:solidFill>
                <a:srgbClr val="a5a5a5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5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xVal>
          <c:yVal>
            <c:numRef>
              <c:f>4</c:f>
              <c:numCache>
                <c:formatCode>General</c:formatCode>
                <c:ptCount val="12"/>
                <c:pt idx="0">
                  <c:v>0.708676875841801</c:v>
                </c:pt>
                <c:pt idx="1">
                  <c:v>0.698424532377014</c:v>
                </c:pt>
                <c:pt idx="2">
                  <c:v>0.731590428290576</c:v>
                </c:pt>
                <c:pt idx="3">
                  <c:v>0.734035810919777</c:v>
                </c:pt>
                <c:pt idx="4">
                  <c:v>0.758593719689527</c:v>
                </c:pt>
                <c:pt idx="5">
                  <c:v>0.768414898134401</c:v>
                </c:pt>
                <c:pt idx="6">
                  <c:v>0.775376520058737</c:v>
                </c:pt>
                <c:pt idx="7">
                  <c:v>0.783338037250814</c:v>
                </c:pt>
                <c:pt idx="8">
                  <c:v>0.797984324746525</c:v>
                </c:pt>
                <c:pt idx="9">
                  <c:v>0.795507115406849</c:v>
                </c:pt>
                <c:pt idx="10">
                  <c:v>0.814189944584585</c:v>
                </c:pt>
                <c:pt idx="11">
                  <c:v>0.82601149269061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label 6</c:f>
              <c:strCache>
                <c:ptCount val="1"/>
                <c:pt idx="0">
                  <c:v>IFDM Sáude</c:v>
                </c:pt>
              </c:strCache>
            </c:strRef>
          </c:tx>
          <c:spPr>
            <a:solidFill>
              <a:srgbClr val="ffc000"/>
            </a:solidFill>
            <a:ln w="19080">
              <a:solidFill>
                <a:srgbClr val="ffc000"/>
              </a:solidFill>
              <a:round/>
            </a:ln>
          </c:spPr>
          <c:marker>
            <c:symbol val="circle"/>
            <c:size val="5"/>
            <c:spPr>
              <a:solidFill>
                <a:srgbClr val="ffc000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xVal>
          <c:yVal>
            <c:numRef>
              <c:f>6</c:f>
              <c:numCache>
                <c:formatCode>General</c:formatCode>
                <c:ptCount val="12"/>
                <c:pt idx="0">
                  <c:v>0.738306601582183</c:v>
                </c:pt>
                <c:pt idx="1">
                  <c:v>0.723314927171405</c:v>
                </c:pt>
                <c:pt idx="2">
                  <c:v>0.726332367471885</c:v>
                </c:pt>
                <c:pt idx="3">
                  <c:v>0.732748142667418</c:v>
                </c:pt>
                <c:pt idx="4">
                  <c:v>0.756067323293156</c:v>
                </c:pt>
                <c:pt idx="5">
                  <c:v>0.777048056503811</c:v>
                </c:pt>
                <c:pt idx="6">
                  <c:v>0.797705824328392</c:v>
                </c:pt>
                <c:pt idx="7">
                  <c:v>0.814257068278666</c:v>
                </c:pt>
                <c:pt idx="8">
                  <c:v>0.806041771427384</c:v>
                </c:pt>
                <c:pt idx="9">
                  <c:v>0.814622798128393</c:v>
                </c:pt>
                <c:pt idx="10">
                  <c:v>0.814888642456842</c:v>
                </c:pt>
                <c:pt idx="11">
                  <c:v>0.831426138254966</c:v>
                </c:pt>
              </c:numCache>
            </c:numRef>
          </c:yVal>
          <c:smooth val="0"/>
        </c:ser>
        <c:axId val="44410909"/>
        <c:axId val="45455647"/>
      </c:scatterChart>
      <c:valAx>
        <c:axId val="44410909"/>
        <c:scaling>
          <c:orientation val="minMax"/>
          <c:max val="2016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Franklin Gothic Book"/>
              </a:defRPr>
            </a:pPr>
          </a:p>
        </c:txPr>
        <c:crossAx val="45455647"/>
        <c:crosses val="autoZero"/>
        <c:crossBetween val="midCat"/>
      </c:valAx>
      <c:valAx>
        <c:axId val="45455647"/>
        <c:scaling>
          <c:orientation val="minMax"/>
          <c:min val="0.45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.0000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Franklin Gothic Book"/>
              </a:defRPr>
            </a:pPr>
          </a:p>
        </c:txPr>
        <c:crossAx val="44410909"/>
        <c:crosses val="autoZero"/>
        <c:crossBetween val="midCat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64445894138958"/>
          <c:y val="0.940755316060672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650456319133155"/>
          <c:y val="0.126192031352057"/>
          <c:w val="0.902834660904899"/>
          <c:h val="0.672240365774004"/>
        </c:manualLayout>
      </c:layout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IFDM Geral</c:v>
                </c:pt>
              </c:strCache>
            </c:strRef>
          </c:tx>
          <c:spPr>
            <a:solidFill>
              <a:srgbClr val="5b9bd5"/>
            </a:solidFill>
            <a:ln w="19080">
              <a:solidFill>
                <a:srgbClr val="5b9bd5"/>
              </a:solidFill>
              <a:round/>
            </a:ln>
          </c:spPr>
          <c:marker>
            <c:symbol val="circle"/>
            <c:size val="5"/>
            <c:spPr>
              <a:solidFill>
                <a:srgbClr val="5b9bd5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2"/>
                <c:pt idx="0">
                  <c:v>0.58621744793219</c:v>
                </c:pt>
                <c:pt idx="1">
                  <c:v>0.600147236643149</c:v>
                </c:pt>
                <c:pt idx="2">
                  <c:v>0.618289087935576</c:v>
                </c:pt>
                <c:pt idx="3">
                  <c:v>0.608935025044985</c:v>
                </c:pt>
                <c:pt idx="4">
                  <c:v>0.637578997821871</c:v>
                </c:pt>
                <c:pt idx="5">
                  <c:v>0.647792343434058</c:v>
                </c:pt>
                <c:pt idx="6">
                  <c:v>0.647649784228052</c:v>
                </c:pt>
                <c:pt idx="7">
                  <c:v>0.647296056123981</c:v>
                </c:pt>
                <c:pt idx="8">
                  <c:v>0.693265927687778</c:v>
                </c:pt>
                <c:pt idx="9">
                  <c:v>0.690270709330202</c:v>
                </c:pt>
                <c:pt idx="10">
                  <c:v>0.669541440218247</c:v>
                </c:pt>
                <c:pt idx="11">
                  <c:v>0.691482907976296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IFDM EmpregoeRenda</c:v>
                </c:pt>
              </c:strCache>
            </c:strRef>
          </c:tx>
          <c:spPr>
            <a:solidFill>
              <a:srgbClr val="ed7d31"/>
            </a:solidFill>
            <a:ln w="19080">
              <a:solidFill>
                <a:srgbClr val="ed7d31"/>
              </a:solidFill>
              <a:round/>
            </a:ln>
          </c:spPr>
          <c:marker>
            <c:symbol val="circle"/>
            <c:size val="5"/>
            <c:spPr>
              <a:solidFill>
                <a:srgbClr val="ed7d31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12"/>
                <c:pt idx="0">
                  <c:v>0.508588783790081</c:v>
                </c:pt>
                <c:pt idx="1">
                  <c:v>0.506899250497015</c:v>
                </c:pt>
                <c:pt idx="2">
                  <c:v>0.496550666543903</c:v>
                </c:pt>
                <c:pt idx="3">
                  <c:v>0.462837614504196</c:v>
                </c:pt>
                <c:pt idx="4">
                  <c:v>0.517626173611189</c:v>
                </c:pt>
                <c:pt idx="5">
                  <c:v>0.5183250111125</c:v>
                </c:pt>
                <c:pt idx="6">
                  <c:v>0.511733008111596</c:v>
                </c:pt>
                <c:pt idx="7">
                  <c:v>0.491278089361572</c:v>
                </c:pt>
                <c:pt idx="8">
                  <c:v>0.568136449272009</c:v>
                </c:pt>
                <c:pt idx="9">
                  <c:v>0.530208545508546</c:v>
                </c:pt>
                <c:pt idx="10">
                  <c:v>0.438220877996309</c:v>
                </c:pt>
                <c:pt idx="11">
                  <c:v>0.482000597480017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label 4</c:f>
              <c:strCache>
                <c:ptCount val="1"/>
                <c:pt idx="0">
                  <c:v>IFDM Educação</c:v>
                </c:pt>
              </c:strCache>
            </c:strRef>
          </c:tx>
          <c:spPr>
            <a:solidFill>
              <a:srgbClr val="a5a5a5"/>
            </a:solidFill>
            <a:ln w="19080">
              <a:solidFill>
                <a:srgbClr val="a5a5a5"/>
              </a:solidFill>
              <a:round/>
            </a:ln>
          </c:spPr>
          <c:marker>
            <c:symbol val="circle"/>
            <c:size val="5"/>
            <c:spPr>
              <a:solidFill>
                <a:srgbClr val="a5a5a5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5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xVal>
          <c:yVal>
            <c:numRef>
              <c:f>4</c:f>
              <c:numCache>
                <c:formatCode>General</c:formatCode>
                <c:ptCount val="12"/>
                <c:pt idx="0">
                  <c:v>0.579484881230582</c:v>
                </c:pt>
                <c:pt idx="1">
                  <c:v>0.600948914398485</c:v>
                </c:pt>
                <c:pt idx="2">
                  <c:v>0.643328284375894</c:v>
                </c:pt>
                <c:pt idx="3">
                  <c:v>0.633252519493219</c:v>
                </c:pt>
                <c:pt idx="4">
                  <c:v>0.655942458026137</c:v>
                </c:pt>
                <c:pt idx="5">
                  <c:v>0.676722287191154</c:v>
                </c:pt>
                <c:pt idx="6">
                  <c:v>0.674411403932914</c:v>
                </c:pt>
                <c:pt idx="7">
                  <c:v>0.681344565400521</c:v>
                </c:pt>
                <c:pt idx="8">
                  <c:v>0.722146238347975</c:v>
                </c:pt>
                <c:pt idx="9">
                  <c:v>0.723646190028541</c:v>
                </c:pt>
                <c:pt idx="10">
                  <c:v>0.736600409466498</c:v>
                </c:pt>
                <c:pt idx="11">
                  <c:v>0.753629709346558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label 6</c:f>
              <c:strCache>
                <c:ptCount val="1"/>
                <c:pt idx="0">
                  <c:v>IFDM Sáude</c:v>
                </c:pt>
              </c:strCache>
            </c:strRef>
          </c:tx>
          <c:spPr>
            <a:solidFill>
              <a:srgbClr val="ffc000"/>
            </a:solidFill>
            <a:ln w="19080">
              <a:solidFill>
                <a:srgbClr val="ffc000"/>
              </a:solidFill>
              <a:round/>
            </a:ln>
          </c:spPr>
          <c:marker>
            <c:symbol val="circle"/>
            <c:size val="5"/>
            <c:spPr>
              <a:solidFill>
                <a:srgbClr val="ffc000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xVal>
          <c:yVal>
            <c:numRef>
              <c:f>6</c:f>
              <c:numCache>
                <c:formatCode>General</c:formatCode>
                <c:ptCount val="12"/>
                <c:pt idx="0">
                  <c:v>0.670578678775907</c:v>
                </c:pt>
                <c:pt idx="1">
                  <c:v>0.692593545033946</c:v>
                </c:pt>
                <c:pt idx="2">
                  <c:v>0.716860651041301</c:v>
                </c:pt>
                <c:pt idx="3">
                  <c:v>0.730714941137539</c:v>
                </c:pt>
                <c:pt idx="4">
                  <c:v>0.739168361828288</c:v>
                </c:pt>
                <c:pt idx="5">
                  <c:v>0.74832973199852</c:v>
                </c:pt>
                <c:pt idx="6">
                  <c:v>0.756804940639647</c:v>
                </c:pt>
                <c:pt idx="7">
                  <c:v>0.769265513609851</c:v>
                </c:pt>
                <c:pt idx="8">
                  <c:v>0.789515095443349</c:v>
                </c:pt>
                <c:pt idx="9">
                  <c:v>0.816957392453521</c:v>
                </c:pt>
                <c:pt idx="10">
                  <c:v>0.832614132023222</c:v>
                </c:pt>
                <c:pt idx="11">
                  <c:v>0.838818417102312</c:v>
                </c:pt>
              </c:numCache>
            </c:numRef>
          </c:yVal>
          <c:smooth val="0"/>
        </c:ser>
        <c:axId val="13596734"/>
        <c:axId val="19718312"/>
      </c:scatterChart>
      <c:valAx>
        <c:axId val="13596734"/>
        <c:scaling>
          <c:orientation val="minMax"/>
          <c:max val="2016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5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9718312"/>
        <c:crosses val="autoZero"/>
        <c:crossBetween val="midCat"/>
      </c:valAx>
      <c:valAx>
        <c:axId val="19718312"/>
        <c:scaling>
          <c:orientation val="minMax"/>
          <c:min val="0.4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.0000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p>
            <a:pPr>
              <a:defRPr b="0" sz="15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3596734"/>
        <c:crosses val="autoZero"/>
        <c:crossBetween val="midCat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63614955827134"/>
          <c:y val="0.884496153567022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8787FA7-7C4F-4DD8-A8A8-3F2152A94BC6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0BA8D66-81DF-4DE8-BFCC-A0D6E35EC86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A8B84F8-7B6E-4A30-935A-BCB9CB595561}" type="datetime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25/05/21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1E95D54-000F-406F-BD91-E305040D5253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tópicosEditar estilos de texto Mestre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144C213-A0E2-49FF-9211-14FDCF96A3FD}" type="datetime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25/05/21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BE7AD1A-2820-4D7F-B596-5034A17AE3BE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732680" y="4556520"/>
            <a:ext cx="84668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400" spc="299" strike="noStrike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PROGRAMA DE DESENVOLVIMENTO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400" spc="299" strike="noStrike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PRODUTIVO REGIONAL INTEGRADO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-7920" y="6570720"/>
            <a:ext cx="9260640" cy="122400"/>
          </a:xfrm>
          <a:custGeom>
            <a:avLst/>
            <a:gdLst/>
            <a:ahLst/>
            <a:rect l="l" t="t" r="r" b="b"/>
            <a:pathLst>
              <a:path w="9255125" h="122563">
                <a:moveTo>
                  <a:pt x="0" y="0"/>
                </a:moveTo>
                <a:lnTo>
                  <a:pt x="9255125" y="0"/>
                </a:lnTo>
                <a:lnTo>
                  <a:pt x="9175750" y="122563"/>
                </a:lnTo>
                <a:lnTo>
                  <a:pt x="0" y="122563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3"/>
          <p:cNvSpPr/>
          <p:nvPr/>
        </p:nvSpPr>
        <p:spPr>
          <a:xfrm>
            <a:off x="11307600" y="6657840"/>
            <a:ext cx="717480" cy="19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pt-BR" sz="7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26/01/2021 7.0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Imagem 6" descr=""/>
          <p:cNvPicPr/>
          <p:nvPr/>
        </p:nvPicPr>
        <p:blipFill>
          <a:blip r:embed="rId1"/>
          <a:srcRect l="0" t="39444" r="0" b="41851"/>
          <a:stretch/>
        </p:blipFill>
        <p:spPr>
          <a:xfrm>
            <a:off x="3542040" y="2705040"/>
            <a:ext cx="4848120" cy="1282320"/>
          </a:xfrm>
          <a:prstGeom prst="rect">
            <a:avLst/>
          </a:prstGeom>
          <a:ln>
            <a:noFill/>
          </a:ln>
        </p:spPr>
      </p:pic>
      <p:sp>
        <p:nvSpPr>
          <p:cNvPr id="87" name="CustomShape 4"/>
          <p:cNvSpPr/>
          <p:nvPr/>
        </p:nvSpPr>
        <p:spPr>
          <a:xfrm>
            <a:off x="9128160" y="6535440"/>
            <a:ext cx="3063600" cy="122400"/>
          </a:xfrm>
          <a:custGeom>
            <a:avLst/>
            <a:gdLst/>
            <a:ahLst/>
            <a:rect l="l" t="t" r="r" b="b"/>
            <a:pathLst>
              <a:path w="2859881" h="122563">
                <a:moveTo>
                  <a:pt x="69056" y="2381"/>
                </a:moveTo>
                <a:lnTo>
                  <a:pt x="2859881" y="0"/>
                </a:lnTo>
                <a:lnTo>
                  <a:pt x="2859881" y="122563"/>
                </a:lnTo>
                <a:lnTo>
                  <a:pt x="0" y="122563"/>
                </a:lnTo>
                <a:lnTo>
                  <a:pt x="69056" y="2381"/>
                </a:lnTo>
                <a:close/>
              </a:path>
            </a:pathLst>
          </a:custGeom>
          <a:solidFill>
            <a:srgbClr val="009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5"/>
          <p:cNvSpPr/>
          <p:nvPr/>
        </p:nvSpPr>
        <p:spPr>
          <a:xfrm>
            <a:off x="1732680" y="3711960"/>
            <a:ext cx="84668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pt-BR" sz="2000" spc="698" strike="noStrike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Gotham Medium"/>
              </a:rPr>
              <a:t>PARANÁ PRODUTIVO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Imagem 9" descr=""/>
          <p:cNvPicPr/>
          <p:nvPr/>
        </p:nvPicPr>
        <p:blipFill>
          <a:blip r:embed="rId2"/>
          <a:stretch/>
        </p:blipFill>
        <p:spPr>
          <a:xfrm>
            <a:off x="5068800" y="5230440"/>
            <a:ext cx="1794600" cy="1017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Line 1"/>
          <p:cNvSpPr/>
          <p:nvPr/>
        </p:nvSpPr>
        <p:spPr>
          <a:xfrm>
            <a:off x="10146600" y="1868400"/>
            <a:ext cx="360" cy="2099520"/>
          </a:xfrm>
          <a:prstGeom prst="line">
            <a:avLst/>
          </a:prstGeom>
          <a:ln w="3240">
            <a:solidFill>
              <a:schemeClr val="tx2">
                <a:lumMod val="40000"/>
                <a:lumOff val="60000"/>
              </a:schemeClr>
            </a:solidFill>
            <a:custDash>
              <a:ds d="1500000" sp="1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Line 2"/>
          <p:cNvSpPr/>
          <p:nvPr/>
        </p:nvSpPr>
        <p:spPr>
          <a:xfrm>
            <a:off x="3968640" y="1868400"/>
            <a:ext cx="360" cy="2099520"/>
          </a:xfrm>
          <a:prstGeom prst="line">
            <a:avLst/>
          </a:prstGeom>
          <a:ln w="3240">
            <a:solidFill>
              <a:schemeClr val="tx2">
                <a:lumMod val="40000"/>
                <a:lumOff val="60000"/>
              </a:schemeClr>
            </a:solidFill>
            <a:custDash>
              <a:ds d="1500000" sp="1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Line 3"/>
          <p:cNvSpPr/>
          <p:nvPr/>
        </p:nvSpPr>
        <p:spPr>
          <a:xfrm>
            <a:off x="6035760" y="1868400"/>
            <a:ext cx="360" cy="2099520"/>
          </a:xfrm>
          <a:prstGeom prst="line">
            <a:avLst/>
          </a:prstGeom>
          <a:ln w="3240">
            <a:solidFill>
              <a:schemeClr val="tx2">
                <a:lumMod val="40000"/>
                <a:lumOff val="60000"/>
              </a:schemeClr>
            </a:solidFill>
            <a:custDash>
              <a:ds d="1500000" sp="1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Line 4"/>
          <p:cNvSpPr/>
          <p:nvPr/>
        </p:nvSpPr>
        <p:spPr>
          <a:xfrm>
            <a:off x="8091000" y="1868400"/>
            <a:ext cx="360" cy="2099520"/>
          </a:xfrm>
          <a:prstGeom prst="line">
            <a:avLst/>
          </a:prstGeom>
          <a:ln w="3240">
            <a:solidFill>
              <a:schemeClr val="tx2">
                <a:lumMod val="40000"/>
                <a:lumOff val="60000"/>
              </a:schemeClr>
            </a:solidFill>
            <a:custDash>
              <a:ds d="1500000" sp="1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Line 5"/>
          <p:cNvSpPr/>
          <p:nvPr/>
        </p:nvSpPr>
        <p:spPr>
          <a:xfrm>
            <a:off x="1901880" y="1868400"/>
            <a:ext cx="360" cy="2099520"/>
          </a:xfrm>
          <a:prstGeom prst="line">
            <a:avLst/>
          </a:prstGeom>
          <a:ln w="3240">
            <a:solidFill>
              <a:schemeClr val="tx2">
                <a:lumMod val="40000"/>
                <a:lumOff val="60000"/>
              </a:schemeClr>
            </a:solidFill>
            <a:custDash>
              <a:ds d="1500000" sp="11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6"/>
          <p:cNvSpPr/>
          <p:nvPr/>
        </p:nvSpPr>
        <p:spPr>
          <a:xfrm>
            <a:off x="-482760" y="3711960"/>
            <a:ext cx="10904040" cy="530280"/>
          </a:xfrm>
          <a:prstGeom prst="roundRect">
            <a:avLst>
              <a:gd name="adj" fmla="val 50000"/>
            </a:avLst>
          </a:prstGeom>
          <a:solidFill>
            <a:srgbClr val="1a6eab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7"/>
          <p:cNvSpPr/>
          <p:nvPr/>
        </p:nvSpPr>
        <p:spPr>
          <a:xfrm>
            <a:off x="1117440" y="3591720"/>
            <a:ext cx="1616040" cy="8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564"/>
              </a:lnSpc>
            </a:pPr>
            <a:r>
              <a:rPr b="0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LEVANTAMENTO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564"/>
              </a:lnSpc>
            </a:pPr>
            <a:r>
              <a:rPr b="0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DE INFORMAÇÕES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8"/>
          <p:cNvSpPr/>
          <p:nvPr/>
        </p:nvSpPr>
        <p:spPr>
          <a:xfrm>
            <a:off x="4184280" y="3591720"/>
            <a:ext cx="1625400" cy="8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564"/>
              </a:lnSpc>
            </a:pPr>
            <a:r>
              <a:rPr b="0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CESTA 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564"/>
              </a:lnSpc>
            </a:pPr>
            <a:r>
              <a:rPr b="0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OPORTUNIDADES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9"/>
          <p:cNvSpPr/>
          <p:nvPr/>
        </p:nvSpPr>
        <p:spPr>
          <a:xfrm>
            <a:off x="6618960" y="3591720"/>
            <a:ext cx="897480" cy="8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564"/>
              </a:lnSpc>
            </a:pPr>
            <a:r>
              <a:rPr b="0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PLANO DE 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0"/>
          <p:cNvSpPr/>
          <p:nvPr/>
        </p:nvSpPr>
        <p:spPr>
          <a:xfrm>
            <a:off x="8303040" y="3713400"/>
            <a:ext cx="1603080" cy="5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564"/>
              </a:lnSpc>
            </a:pPr>
            <a:r>
              <a:rPr b="0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CONSOLIDAÇÃO DO PLANO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11"/>
          <p:cNvSpPr/>
          <p:nvPr/>
        </p:nvSpPr>
        <p:spPr>
          <a:xfrm>
            <a:off x="9856800" y="3711960"/>
            <a:ext cx="2728800" cy="53028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12"/>
          <p:cNvSpPr/>
          <p:nvPr/>
        </p:nvSpPr>
        <p:spPr>
          <a:xfrm>
            <a:off x="10490040" y="3591720"/>
            <a:ext cx="1603080" cy="8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564"/>
              </a:lnSpc>
            </a:pPr>
            <a:r>
              <a:rPr b="0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IMPLEMENTAÇÃO E GOVERNANÇA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13"/>
          <p:cNvSpPr/>
          <p:nvPr/>
        </p:nvSpPr>
        <p:spPr>
          <a:xfrm>
            <a:off x="3159000" y="4929120"/>
            <a:ext cx="162540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564"/>
              </a:lnSpc>
            </a:pPr>
            <a:r>
              <a:rPr b="0" lang="pt-BR" sz="1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OFICINA DE MOBILIZAÇÃO E DIAGNÓSTICO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14"/>
          <p:cNvSpPr/>
          <p:nvPr/>
        </p:nvSpPr>
        <p:spPr>
          <a:xfrm>
            <a:off x="5214960" y="4929120"/>
            <a:ext cx="162540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564"/>
              </a:lnSpc>
            </a:pPr>
            <a:r>
              <a:rPr b="0" lang="pt-BR" sz="1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OFICINA 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564"/>
              </a:lnSpc>
            </a:pPr>
            <a:r>
              <a:rPr b="0" lang="pt-BR" sz="1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OPORTUNIDADES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15"/>
          <p:cNvSpPr/>
          <p:nvPr/>
        </p:nvSpPr>
        <p:spPr>
          <a:xfrm>
            <a:off x="7270920" y="4929120"/>
            <a:ext cx="16254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564"/>
              </a:lnSpc>
            </a:pPr>
            <a:r>
              <a:rPr b="0" lang="pt-BR" sz="1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OFICINA DE PRIORIZAÇÃO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16"/>
          <p:cNvSpPr/>
          <p:nvPr/>
        </p:nvSpPr>
        <p:spPr>
          <a:xfrm>
            <a:off x="9326880" y="4929120"/>
            <a:ext cx="16254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564"/>
              </a:lnSpc>
            </a:pPr>
            <a:r>
              <a:rPr b="0" lang="pt-BR" sz="1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ENTREGA DO PLANO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17"/>
          <p:cNvSpPr/>
          <p:nvPr/>
        </p:nvSpPr>
        <p:spPr>
          <a:xfrm>
            <a:off x="10171440" y="1184760"/>
            <a:ext cx="2020320" cy="387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IMPLEMENTAÇÃO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18"/>
          <p:cNvSpPr/>
          <p:nvPr/>
        </p:nvSpPr>
        <p:spPr>
          <a:xfrm>
            <a:off x="-1440" y="1184760"/>
            <a:ext cx="10140840" cy="387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PLANEJAMENTO E ELABORAÇÃO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19"/>
          <p:cNvSpPr/>
          <p:nvPr/>
        </p:nvSpPr>
        <p:spPr>
          <a:xfrm>
            <a:off x="4482360" y="2700000"/>
            <a:ext cx="516348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Dinâmicas online entre cada oficina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(Plataforma do Plano de Retomada – Paraná Projetos)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20"/>
          <p:cNvSpPr/>
          <p:nvPr/>
        </p:nvSpPr>
        <p:spPr>
          <a:xfrm flipH="1" rot="16200000">
            <a:off x="4888800" y="2521080"/>
            <a:ext cx="226800" cy="2066400"/>
          </a:xfrm>
          <a:prstGeom prst="leftBracket">
            <a:avLst>
              <a:gd name="adj" fmla="val 68016"/>
            </a:avLst>
          </a:prstGeom>
          <a:noFill/>
          <a:ln w="5724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21"/>
          <p:cNvSpPr/>
          <p:nvPr/>
        </p:nvSpPr>
        <p:spPr>
          <a:xfrm flipH="1" rot="16200000">
            <a:off x="6950520" y="2526120"/>
            <a:ext cx="226800" cy="2056320"/>
          </a:xfrm>
          <a:prstGeom prst="leftBracket">
            <a:avLst>
              <a:gd name="adj" fmla="val 68016"/>
            </a:avLst>
          </a:prstGeom>
          <a:noFill/>
          <a:ln w="5724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22"/>
          <p:cNvSpPr/>
          <p:nvPr/>
        </p:nvSpPr>
        <p:spPr>
          <a:xfrm flipH="1" rot="16200000">
            <a:off x="9005040" y="2527200"/>
            <a:ext cx="226800" cy="2053800"/>
          </a:xfrm>
          <a:prstGeom prst="leftBracket">
            <a:avLst>
              <a:gd name="adj" fmla="val 68016"/>
            </a:avLst>
          </a:prstGeom>
          <a:noFill/>
          <a:ln w="5724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23"/>
          <p:cNvSpPr/>
          <p:nvPr/>
        </p:nvSpPr>
        <p:spPr>
          <a:xfrm>
            <a:off x="360" y="1845720"/>
            <a:ext cx="7527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1º trim.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24"/>
          <p:cNvSpPr/>
          <p:nvPr/>
        </p:nvSpPr>
        <p:spPr>
          <a:xfrm>
            <a:off x="1907280" y="1845720"/>
            <a:ext cx="7527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2º trim.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25"/>
          <p:cNvSpPr/>
          <p:nvPr/>
        </p:nvSpPr>
        <p:spPr>
          <a:xfrm>
            <a:off x="3974040" y="1845720"/>
            <a:ext cx="7527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3º trim.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6"/>
          <p:cNvSpPr/>
          <p:nvPr/>
        </p:nvSpPr>
        <p:spPr>
          <a:xfrm>
            <a:off x="6046200" y="1845720"/>
            <a:ext cx="7527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4º trim.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27"/>
          <p:cNvSpPr/>
          <p:nvPr/>
        </p:nvSpPr>
        <p:spPr>
          <a:xfrm>
            <a:off x="8091360" y="1845720"/>
            <a:ext cx="7527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1º trim.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8"/>
          <p:cNvSpPr/>
          <p:nvPr/>
        </p:nvSpPr>
        <p:spPr>
          <a:xfrm>
            <a:off x="1440" y="1629360"/>
            <a:ext cx="5972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2021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29"/>
          <p:cNvSpPr/>
          <p:nvPr/>
        </p:nvSpPr>
        <p:spPr>
          <a:xfrm>
            <a:off x="8092440" y="1632240"/>
            <a:ext cx="6015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2022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30"/>
          <p:cNvSpPr/>
          <p:nvPr/>
        </p:nvSpPr>
        <p:spPr>
          <a:xfrm>
            <a:off x="10173240" y="1845720"/>
            <a:ext cx="7527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2º trim.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31"/>
          <p:cNvSpPr/>
          <p:nvPr/>
        </p:nvSpPr>
        <p:spPr>
          <a:xfrm>
            <a:off x="1537560" y="4717080"/>
            <a:ext cx="7754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Ipardes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32"/>
          <p:cNvSpPr/>
          <p:nvPr/>
        </p:nvSpPr>
        <p:spPr>
          <a:xfrm>
            <a:off x="1285560" y="4930920"/>
            <a:ext cx="12798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Paranacidade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33"/>
          <p:cNvSpPr/>
          <p:nvPr/>
        </p:nvSpPr>
        <p:spPr>
          <a:xfrm>
            <a:off x="1195560" y="4503240"/>
            <a:ext cx="14598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Paraná Projetos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34"/>
          <p:cNvSpPr/>
          <p:nvPr/>
        </p:nvSpPr>
        <p:spPr>
          <a:xfrm>
            <a:off x="1607760" y="4289400"/>
            <a:ext cx="6354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SEPL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35"/>
          <p:cNvSpPr/>
          <p:nvPr/>
        </p:nvSpPr>
        <p:spPr>
          <a:xfrm>
            <a:off x="4272480" y="4475160"/>
            <a:ext cx="14598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Paraná Projetos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6"/>
          <p:cNvSpPr/>
          <p:nvPr/>
        </p:nvSpPr>
        <p:spPr>
          <a:xfrm>
            <a:off x="3882600" y="4292280"/>
            <a:ext cx="22399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CDI, CDG e CIGE - SEPL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37"/>
          <p:cNvSpPr/>
          <p:nvPr/>
        </p:nvSpPr>
        <p:spPr>
          <a:xfrm>
            <a:off x="10381320" y="4289400"/>
            <a:ext cx="18165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CDG e CDI - SEPL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38"/>
          <p:cNvSpPr/>
          <p:nvPr/>
        </p:nvSpPr>
        <p:spPr>
          <a:xfrm>
            <a:off x="3240000" y="5730480"/>
            <a:ext cx="14598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Paraná Projetos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39"/>
          <p:cNvSpPr/>
          <p:nvPr/>
        </p:nvSpPr>
        <p:spPr>
          <a:xfrm>
            <a:off x="3405600" y="5558400"/>
            <a:ext cx="11289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ELP - SEPL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40"/>
          <p:cNvSpPr/>
          <p:nvPr/>
        </p:nvSpPr>
        <p:spPr>
          <a:xfrm>
            <a:off x="6337080" y="4475160"/>
            <a:ext cx="14598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Paraná Projetos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41"/>
          <p:cNvSpPr/>
          <p:nvPr/>
        </p:nvSpPr>
        <p:spPr>
          <a:xfrm>
            <a:off x="5947920" y="4186440"/>
            <a:ext cx="2237760" cy="5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CDI, CDG e CIGE - SEPL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42"/>
          <p:cNvSpPr/>
          <p:nvPr/>
        </p:nvSpPr>
        <p:spPr>
          <a:xfrm>
            <a:off x="8373240" y="4475160"/>
            <a:ext cx="14598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Paraná Projetos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43"/>
          <p:cNvSpPr/>
          <p:nvPr/>
        </p:nvSpPr>
        <p:spPr>
          <a:xfrm>
            <a:off x="8066160" y="4186440"/>
            <a:ext cx="2073240" cy="5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CDI, CDG e CIGE - SEPL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44"/>
          <p:cNvSpPr/>
          <p:nvPr/>
        </p:nvSpPr>
        <p:spPr>
          <a:xfrm>
            <a:off x="5297760" y="5530680"/>
            <a:ext cx="14598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Paraná Projetos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45"/>
          <p:cNvSpPr/>
          <p:nvPr/>
        </p:nvSpPr>
        <p:spPr>
          <a:xfrm>
            <a:off x="5463360" y="5358240"/>
            <a:ext cx="11289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ELP - SEPL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46"/>
          <p:cNvSpPr/>
          <p:nvPr/>
        </p:nvSpPr>
        <p:spPr>
          <a:xfrm>
            <a:off x="7353720" y="5507640"/>
            <a:ext cx="14598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Paraná Projetos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47"/>
          <p:cNvSpPr/>
          <p:nvPr/>
        </p:nvSpPr>
        <p:spPr>
          <a:xfrm>
            <a:off x="7519320" y="5335560"/>
            <a:ext cx="11289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ELP - SEPL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48"/>
          <p:cNvSpPr/>
          <p:nvPr/>
        </p:nvSpPr>
        <p:spPr>
          <a:xfrm>
            <a:off x="9409680" y="5507640"/>
            <a:ext cx="14598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Paraná Projetos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49"/>
          <p:cNvSpPr/>
          <p:nvPr/>
        </p:nvSpPr>
        <p:spPr>
          <a:xfrm>
            <a:off x="9575280" y="5335560"/>
            <a:ext cx="112896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ELP - SEPL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50"/>
          <p:cNvSpPr/>
          <p:nvPr/>
        </p:nvSpPr>
        <p:spPr>
          <a:xfrm>
            <a:off x="3673080" y="3670200"/>
            <a:ext cx="604800" cy="609120"/>
          </a:xfrm>
          <a:prstGeom prst="ellipse">
            <a:avLst/>
          </a:prstGeom>
          <a:solidFill>
            <a:srgbClr val="0070c0"/>
          </a:solidFill>
          <a:ln w="284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Line 51"/>
          <p:cNvSpPr/>
          <p:nvPr/>
        </p:nvSpPr>
        <p:spPr>
          <a:xfrm>
            <a:off x="3975480" y="4279680"/>
            <a:ext cx="360" cy="649440"/>
          </a:xfrm>
          <a:prstGeom prst="line">
            <a:avLst/>
          </a:prstGeom>
          <a:ln w="3816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52"/>
          <p:cNvSpPr/>
          <p:nvPr/>
        </p:nvSpPr>
        <p:spPr>
          <a:xfrm>
            <a:off x="3763080" y="3759840"/>
            <a:ext cx="430560" cy="430560"/>
          </a:xfrm>
          <a:prstGeom prst="ellipse">
            <a:avLst/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53"/>
          <p:cNvSpPr/>
          <p:nvPr/>
        </p:nvSpPr>
        <p:spPr>
          <a:xfrm>
            <a:off x="5725800" y="3670200"/>
            <a:ext cx="604800" cy="609120"/>
          </a:xfrm>
          <a:prstGeom prst="ellipse">
            <a:avLst/>
          </a:prstGeom>
          <a:solidFill>
            <a:srgbClr val="0070c0"/>
          </a:solidFill>
          <a:ln w="284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Line 54"/>
          <p:cNvSpPr/>
          <p:nvPr/>
        </p:nvSpPr>
        <p:spPr>
          <a:xfrm flipH="1">
            <a:off x="6024600" y="4279680"/>
            <a:ext cx="3600" cy="649440"/>
          </a:xfrm>
          <a:prstGeom prst="line">
            <a:avLst/>
          </a:prstGeom>
          <a:ln w="3816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55"/>
          <p:cNvSpPr/>
          <p:nvPr/>
        </p:nvSpPr>
        <p:spPr>
          <a:xfrm>
            <a:off x="5812920" y="3759840"/>
            <a:ext cx="430560" cy="430560"/>
          </a:xfrm>
          <a:prstGeom prst="ellipse">
            <a:avLst/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56"/>
          <p:cNvSpPr/>
          <p:nvPr/>
        </p:nvSpPr>
        <p:spPr>
          <a:xfrm>
            <a:off x="7788240" y="3670200"/>
            <a:ext cx="604800" cy="609120"/>
          </a:xfrm>
          <a:prstGeom prst="ellipse">
            <a:avLst/>
          </a:prstGeom>
          <a:solidFill>
            <a:srgbClr val="0070c0"/>
          </a:solidFill>
          <a:ln w="284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Line 57"/>
          <p:cNvSpPr/>
          <p:nvPr/>
        </p:nvSpPr>
        <p:spPr>
          <a:xfrm flipH="1">
            <a:off x="8087040" y="4279680"/>
            <a:ext cx="3600" cy="649440"/>
          </a:xfrm>
          <a:prstGeom prst="line">
            <a:avLst/>
          </a:prstGeom>
          <a:ln w="3816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58"/>
          <p:cNvSpPr/>
          <p:nvPr/>
        </p:nvSpPr>
        <p:spPr>
          <a:xfrm>
            <a:off x="7875360" y="3759840"/>
            <a:ext cx="430560" cy="430560"/>
          </a:xfrm>
          <a:prstGeom prst="ellipse">
            <a:avLst/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59"/>
          <p:cNvSpPr/>
          <p:nvPr/>
        </p:nvSpPr>
        <p:spPr>
          <a:xfrm>
            <a:off x="9848880" y="3670200"/>
            <a:ext cx="604800" cy="609120"/>
          </a:xfrm>
          <a:prstGeom prst="ellipse">
            <a:avLst/>
          </a:prstGeom>
          <a:solidFill>
            <a:srgbClr val="0070c0"/>
          </a:solidFill>
          <a:ln w="284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Line 60"/>
          <p:cNvSpPr/>
          <p:nvPr/>
        </p:nvSpPr>
        <p:spPr>
          <a:xfrm flipH="1">
            <a:off x="10147680" y="4279680"/>
            <a:ext cx="3600" cy="649440"/>
          </a:xfrm>
          <a:prstGeom prst="line">
            <a:avLst/>
          </a:prstGeom>
          <a:ln w="3816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61"/>
          <p:cNvSpPr/>
          <p:nvPr/>
        </p:nvSpPr>
        <p:spPr>
          <a:xfrm>
            <a:off x="9936000" y="3759840"/>
            <a:ext cx="430560" cy="430560"/>
          </a:xfrm>
          <a:prstGeom prst="ellipse">
            <a:avLst/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6" name="Imagem 67" descr=""/>
          <p:cNvPicPr/>
          <p:nvPr/>
        </p:nvPicPr>
        <p:blipFill>
          <a:blip r:embed="rId1"/>
          <a:srcRect l="0" t="39442" r="0" b="41858"/>
          <a:stretch/>
        </p:blipFill>
        <p:spPr>
          <a:xfrm>
            <a:off x="10620720" y="6353280"/>
            <a:ext cx="1420200" cy="375480"/>
          </a:xfrm>
          <a:prstGeom prst="rect">
            <a:avLst/>
          </a:prstGeom>
          <a:ln>
            <a:noFill/>
          </a:ln>
        </p:spPr>
      </p:pic>
      <p:sp>
        <p:nvSpPr>
          <p:cNvPr id="297" name="CustomShape 62"/>
          <p:cNvSpPr/>
          <p:nvPr/>
        </p:nvSpPr>
        <p:spPr>
          <a:xfrm>
            <a:off x="599760" y="534240"/>
            <a:ext cx="315000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COMO?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4" descr=""/>
          <p:cNvPicPr/>
          <p:nvPr/>
        </p:nvPicPr>
        <p:blipFill>
          <a:blip r:embed="rId1"/>
          <a:srcRect l="31407" t="0" r="13314" b="0"/>
          <a:stretch/>
        </p:blipFill>
        <p:spPr>
          <a:xfrm>
            <a:off x="695160" y="1317600"/>
            <a:ext cx="5285880" cy="4847760"/>
          </a:xfrm>
          <a:prstGeom prst="rect">
            <a:avLst/>
          </a:prstGeom>
          <a:ln>
            <a:noFill/>
          </a:ln>
        </p:spPr>
      </p:pic>
      <p:pic>
        <p:nvPicPr>
          <p:cNvPr id="299" name="Imagem 6" descr=""/>
          <p:cNvPicPr/>
          <p:nvPr/>
        </p:nvPicPr>
        <p:blipFill>
          <a:blip r:embed="rId2"/>
          <a:srcRect l="5771" t="0" r="21628" b="0"/>
          <a:stretch/>
        </p:blipFill>
        <p:spPr>
          <a:xfrm>
            <a:off x="6217200" y="1317600"/>
            <a:ext cx="5279040" cy="4847760"/>
          </a:xfrm>
          <a:prstGeom prst="rect">
            <a:avLst/>
          </a:prstGeom>
          <a:ln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599760" y="534240"/>
            <a:ext cx="1025856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LEGADO PARA A GOVERNANÇA E GESTÃO REGIONAL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1929240" y="1444320"/>
            <a:ext cx="2800800" cy="269280"/>
          </a:xfrm>
          <a:prstGeom prst="rect">
            <a:avLst/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CustomShape 3"/>
          <p:cNvSpPr/>
          <p:nvPr/>
        </p:nvSpPr>
        <p:spPr>
          <a:xfrm>
            <a:off x="1929240" y="1430280"/>
            <a:ext cx="28008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670"/>
              </a:lnSpc>
            </a:pPr>
            <a:r>
              <a:rPr b="0" lang="pt-BR" sz="18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GOVERNANÇA E GESTÃO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4"/>
          <p:cNvSpPr/>
          <p:nvPr/>
        </p:nvSpPr>
        <p:spPr>
          <a:xfrm>
            <a:off x="6728760" y="1444320"/>
            <a:ext cx="4255920" cy="269280"/>
          </a:xfrm>
          <a:prstGeom prst="rect">
            <a:avLst/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5"/>
          <p:cNvSpPr/>
          <p:nvPr/>
        </p:nvSpPr>
        <p:spPr>
          <a:xfrm>
            <a:off x="6640200" y="1431360"/>
            <a:ext cx="44334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670"/>
              </a:lnSpc>
            </a:pPr>
            <a:r>
              <a:rPr b="0" lang="pt-BR" sz="18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PLATAFORMA DE GESTÃO TERRITORIAL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5" name="Imagem 15" descr=""/>
          <p:cNvPicPr/>
          <p:nvPr/>
        </p:nvPicPr>
        <p:blipFill>
          <a:blip r:embed="rId3"/>
          <a:srcRect l="0" t="39442" r="0" b="41858"/>
          <a:stretch/>
        </p:blipFill>
        <p:spPr>
          <a:xfrm>
            <a:off x="10620720" y="6353280"/>
            <a:ext cx="1420200" cy="37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00120" y="543960"/>
            <a:ext cx="660060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DESENVOLVIMENTO PRODUTIVO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622440" y="1027800"/>
            <a:ext cx="55756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0" lang="pt-BR" sz="16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POR QUE?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529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Imagem 5" descr=""/>
          <p:cNvPicPr/>
          <p:nvPr/>
        </p:nvPicPr>
        <p:blipFill>
          <a:blip r:embed="rId1"/>
          <a:srcRect l="0" t="39442" r="0" b="41858"/>
          <a:stretch/>
        </p:blipFill>
        <p:spPr>
          <a:xfrm>
            <a:off x="10620720" y="6353280"/>
            <a:ext cx="1420200" cy="37548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614160" y="6406560"/>
            <a:ext cx="557568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1" lang="pt-BR" sz="11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FONTE: </a:t>
            </a:r>
            <a:r>
              <a:rPr b="0" lang="pt-BR" sz="11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IBGE - Nota: Acumulado de Janeiro a Outubro de 2020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2119320" y="4332240"/>
            <a:ext cx="780840" cy="614160"/>
          </a:xfrm>
          <a:prstGeom prst="rect">
            <a:avLst/>
          </a:prstGeom>
          <a:solidFill>
            <a:srgbClr val="008d3b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5"/>
          <p:cNvSpPr/>
          <p:nvPr/>
        </p:nvSpPr>
        <p:spPr>
          <a:xfrm>
            <a:off x="1422360" y="2060640"/>
            <a:ext cx="2290320" cy="282960"/>
          </a:xfrm>
          <a:prstGeom prst="rect">
            <a:avLst/>
          </a:prstGeom>
          <a:solidFill>
            <a:srgbClr val="008d3b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6"/>
          <p:cNvSpPr/>
          <p:nvPr/>
        </p:nvSpPr>
        <p:spPr>
          <a:xfrm>
            <a:off x="1404720" y="2087280"/>
            <a:ext cx="232596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PRODUÇÃO INDUSTRIAL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Line 7"/>
          <p:cNvSpPr/>
          <p:nvPr/>
        </p:nvSpPr>
        <p:spPr>
          <a:xfrm>
            <a:off x="1324440" y="4329000"/>
            <a:ext cx="2370600" cy="360"/>
          </a:xfrm>
          <a:prstGeom prst="line">
            <a:avLst/>
          </a:prstGeom>
          <a:ln w="19080">
            <a:solidFill>
              <a:srgbClr val="252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8"/>
          <p:cNvSpPr/>
          <p:nvPr/>
        </p:nvSpPr>
        <p:spPr>
          <a:xfrm>
            <a:off x="1994760" y="4988160"/>
            <a:ext cx="11455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706"/>
              </a:lnSpc>
            </a:pPr>
            <a:r>
              <a:rPr b="0" lang="pt-BR" sz="24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-6,0%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9"/>
          <p:cNvSpPr/>
          <p:nvPr/>
        </p:nvSpPr>
        <p:spPr>
          <a:xfrm>
            <a:off x="5049360" y="2060640"/>
            <a:ext cx="2093400" cy="282960"/>
          </a:xfrm>
          <a:prstGeom prst="rect">
            <a:avLst/>
          </a:prstGeom>
          <a:solidFill>
            <a:srgbClr val="086ab3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10"/>
          <p:cNvSpPr/>
          <p:nvPr/>
        </p:nvSpPr>
        <p:spPr>
          <a:xfrm>
            <a:off x="5007240" y="2087280"/>
            <a:ext cx="21769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529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COMÉRCIO VAREJISTA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11"/>
          <p:cNvSpPr/>
          <p:nvPr/>
        </p:nvSpPr>
        <p:spPr>
          <a:xfrm>
            <a:off x="5705640" y="4025160"/>
            <a:ext cx="780840" cy="306720"/>
          </a:xfrm>
          <a:prstGeom prst="rect">
            <a:avLst/>
          </a:prstGeom>
          <a:solidFill>
            <a:srgbClr val="1a6fac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12"/>
          <p:cNvSpPr/>
          <p:nvPr/>
        </p:nvSpPr>
        <p:spPr>
          <a:xfrm>
            <a:off x="5523120" y="3655800"/>
            <a:ext cx="11455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706"/>
              </a:lnSpc>
            </a:pPr>
            <a:r>
              <a:rPr b="0" lang="pt-BR" sz="24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0,9%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Line 13"/>
          <p:cNvSpPr/>
          <p:nvPr/>
        </p:nvSpPr>
        <p:spPr>
          <a:xfrm>
            <a:off x="4910400" y="4329000"/>
            <a:ext cx="2370960" cy="360"/>
          </a:xfrm>
          <a:prstGeom prst="line">
            <a:avLst/>
          </a:prstGeom>
          <a:ln w="19080">
            <a:solidFill>
              <a:srgbClr val="252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14"/>
          <p:cNvSpPr/>
          <p:nvPr/>
        </p:nvSpPr>
        <p:spPr>
          <a:xfrm>
            <a:off x="8899560" y="4332240"/>
            <a:ext cx="780840" cy="1436400"/>
          </a:xfrm>
          <a:prstGeom prst="rect">
            <a:avLst/>
          </a:prstGeom>
          <a:solidFill>
            <a:srgbClr val="dd4d22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15"/>
          <p:cNvSpPr/>
          <p:nvPr/>
        </p:nvSpPr>
        <p:spPr>
          <a:xfrm>
            <a:off x="8219880" y="2077920"/>
            <a:ext cx="2255040" cy="282960"/>
          </a:xfrm>
          <a:prstGeom prst="rect">
            <a:avLst/>
          </a:prstGeom>
          <a:solidFill>
            <a:srgbClr val="dd4d22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16"/>
          <p:cNvSpPr/>
          <p:nvPr/>
        </p:nvSpPr>
        <p:spPr>
          <a:xfrm>
            <a:off x="8219880" y="2104560"/>
            <a:ext cx="225504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529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VOLUME DE SERVIÇOS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Line 17"/>
          <p:cNvSpPr/>
          <p:nvPr/>
        </p:nvSpPr>
        <p:spPr>
          <a:xfrm>
            <a:off x="8104680" y="4329000"/>
            <a:ext cx="2370600" cy="360"/>
          </a:xfrm>
          <a:prstGeom prst="line">
            <a:avLst/>
          </a:prstGeom>
          <a:ln w="19080">
            <a:solidFill>
              <a:srgbClr val="252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18"/>
          <p:cNvSpPr/>
          <p:nvPr/>
        </p:nvSpPr>
        <p:spPr>
          <a:xfrm>
            <a:off x="8656560" y="5811840"/>
            <a:ext cx="13827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706"/>
              </a:lnSpc>
            </a:pPr>
            <a:r>
              <a:rPr b="0" lang="pt-BR" sz="24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-10,2%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87600" y="1375560"/>
            <a:ext cx="983520" cy="282960"/>
          </a:xfrm>
          <a:prstGeom prst="rect">
            <a:avLst/>
          </a:prstGeom>
          <a:solidFill>
            <a:srgbClr val="252d3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600120" y="543960"/>
            <a:ext cx="660060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DESENVOLVIMENTO PRODUTIVO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622440" y="1027800"/>
            <a:ext cx="55756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0" lang="pt-BR" sz="16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POR QUE?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529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Imagem 5" descr=""/>
          <p:cNvPicPr/>
          <p:nvPr/>
        </p:nvPicPr>
        <p:blipFill>
          <a:blip r:embed="rId1"/>
          <a:srcRect l="0" t="39442" r="0" b="41858"/>
          <a:stretch/>
        </p:blipFill>
        <p:spPr>
          <a:xfrm>
            <a:off x="10620720" y="6353280"/>
            <a:ext cx="1420200" cy="375480"/>
          </a:xfrm>
          <a:prstGeom prst="rect">
            <a:avLst/>
          </a:prstGeom>
          <a:ln>
            <a:noFill/>
          </a:ln>
        </p:spPr>
      </p:pic>
      <p:sp>
        <p:nvSpPr>
          <p:cNvPr id="113" name="CustomShape 4"/>
          <p:cNvSpPr/>
          <p:nvPr/>
        </p:nvSpPr>
        <p:spPr>
          <a:xfrm>
            <a:off x="622440" y="1402200"/>
            <a:ext cx="55756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EMPREGO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614160" y="6406560"/>
            <a:ext cx="557568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1" lang="pt-BR" sz="11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FONTE: </a:t>
            </a:r>
            <a:r>
              <a:rPr b="0" lang="pt-BR" sz="11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IBGE - Nota: Em relação ao mês anterior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6"/>
          <p:cNvSpPr/>
          <p:nvPr/>
        </p:nvSpPr>
        <p:spPr>
          <a:xfrm>
            <a:off x="585000" y="2733840"/>
            <a:ext cx="217224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1a6fac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DESEMPREGADOS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7"/>
          <p:cNvSpPr/>
          <p:nvPr/>
        </p:nvSpPr>
        <p:spPr>
          <a:xfrm>
            <a:off x="585000" y="3012480"/>
            <a:ext cx="21722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1a6fac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DESOCUPADOS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8"/>
          <p:cNvSpPr/>
          <p:nvPr/>
        </p:nvSpPr>
        <p:spPr>
          <a:xfrm>
            <a:off x="585000" y="3604320"/>
            <a:ext cx="2172240" cy="7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706"/>
              </a:lnSpc>
            </a:pPr>
            <a:r>
              <a:rPr b="0" lang="pt-BR" sz="28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14,1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706"/>
              </a:lnSpc>
            </a:pPr>
            <a:r>
              <a:rPr b="0" lang="pt-BR" sz="18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MILHÕES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9"/>
          <p:cNvSpPr/>
          <p:nvPr/>
        </p:nvSpPr>
        <p:spPr>
          <a:xfrm>
            <a:off x="585000" y="4253400"/>
            <a:ext cx="2172240" cy="2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3° Trimestre 2020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10"/>
          <p:cNvSpPr/>
          <p:nvPr/>
        </p:nvSpPr>
        <p:spPr>
          <a:xfrm>
            <a:off x="3333240" y="2733840"/>
            <a:ext cx="235944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1a6fac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TAXA DESEMPREGO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11"/>
          <p:cNvSpPr/>
          <p:nvPr/>
        </p:nvSpPr>
        <p:spPr>
          <a:xfrm>
            <a:off x="3426840" y="3012480"/>
            <a:ext cx="21722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1a6fac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DESOCUPAÇÃO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12"/>
          <p:cNvSpPr/>
          <p:nvPr/>
        </p:nvSpPr>
        <p:spPr>
          <a:xfrm>
            <a:off x="3426840" y="3741480"/>
            <a:ext cx="21722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706"/>
              </a:lnSpc>
            </a:pPr>
            <a:r>
              <a:rPr b="0" lang="pt-BR" sz="28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13,1%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13"/>
          <p:cNvSpPr/>
          <p:nvPr/>
        </p:nvSpPr>
        <p:spPr>
          <a:xfrm>
            <a:off x="3426840" y="4253400"/>
            <a:ext cx="2172240" cy="2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3° Trimestre 2020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14"/>
          <p:cNvSpPr/>
          <p:nvPr/>
        </p:nvSpPr>
        <p:spPr>
          <a:xfrm>
            <a:off x="6156360" y="2733840"/>
            <a:ext cx="235944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1a6fac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DESALENTADOS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15"/>
          <p:cNvSpPr/>
          <p:nvPr/>
        </p:nvSpPr>
        <p:spPr>
          <a:xfrm>
            <a:off x="6249960" y="4253400"/>
            <a:ext cx="2172240" cy="2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3° Trimestre 2020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16"/>
          <p:cNvSpPr/>
          <p:nvPr/>
        </p:nvSpPr>
        <p:spPr>
          <a:xfrm>
            <a:off x="8701560" y="2733840"/>
            <a:ext cx="300816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1a6fac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TAXA DE SUBUTILIZAÇÃO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17"/>
          <p:cNvSpPr/>
          <p:nvPr/>
        </p:nvSpPr>
        <p:spPr>
          <a:xfrm>
            <a:off x="9119520" y="3741480"/>
            <a:ext cx="21722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706"/>
              </a:lnSpc>
            </a:pPr>
            <a:r>
              <a:rPr b="0" lang="pt-BR" sz="28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30,3%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18"/>
          <p:cNvSpPr/>
          <p:nvPr/>
        </p:nvSpPr>
        <p:spPr>
          <a:xfrm>
            <a:off x="9119520" y="4253400"/>
            <a:ext cx="2172240" cy="2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3° Trimestre 2020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19"/>
          <p:cNvSpPr/>
          <p:nvPr/>
        </p:nvSpPr>
        <p:spPr>
          <a:xfrm>
            <a:off x="6249960" y="3604320"/>
            <a:ext cx="2172240" cy="7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706"/>
              </a:lnSpc>
            </a:pPr>
            <a:r>
              <a:rPr b="0" lang="pt-BR" sz="28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5,9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706"/>
              </a:lnSpc>
            </a:pPr>
            <a:r>
              <a:rPr b="0" lang="pt-BR" sz="18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MILHÕES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Line 20"/>
          <p:cNvSpPr/>
          <p:nvPr/>
        </p:nvSpPr>
        <p:spPr>
          <a:xfrm>
            <a:off x="3018240" y="2841480"/>
            <a:ext cx="360" cy="1686960"/>
          </a:xfrm>
          <a:prstGeom prst="line">
            <a:avLst/>
          </a:prstGeom>
          <a:ln w="324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Line 21"/>
          <p:cNvSpPr/>
          <p:nvPr/>
        </p:nvSpPr>
        <p:spPr>
          <a:xfrm>
            <a:off x="6095880" y="2841480"/>
            <a:ext cx="360" cy="1686960"/>
          </a:xfrm>
          <a:prstGeom prst="line">
            <a:avLst/>
          </a:prstGeom>
          <a:ln w="324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Line 22"/>
          <p:cNvSpPr/>
          <p:nvPr/>
        </p:nvSpPr>
        <p:spPr>
          <a:xfrm>
            <a:off x="8577720" y="2841480"/>
            <a:ext cx="360" cy="1686960"/>
          </a:xfrm>
          <a:prstGeom prst="line">
            <a:avLst/>
          </a:prstGeom>
          <a:ln w="324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m 3" descr=""/>
          <p:cNvPicPr/>
          <p:nvPr/>
        </p:nvPicPr>
        <p:blipFill>
          <a:blip r:embed="rId1"/>
          <a:stretch/>
        </p:blipFill>
        <p:spPr>
          <a:xfrm>
            <a:off x="1133640" y="864360"/>
            <a:ext cx="9413280" cy="665460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622440" y="1027800"/>
            <a:ext cx="557568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0" lang="pt-BR" sz="16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Regiões que ainda não tenham sido </a:t>
            </a:r>
            <a:r>
              <a:rPr b="0" lang="pt-BR" sz="16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contempladas por planos de desenvolvimento regional ou Planos de Desenvolvimento Urbano Integrado (PDUI)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1044080" y="3109680"/>
            <a:ext cx="546840" cy="2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(2019)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9026640" y="1534320"/>
            <a:ext cx="260748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400" spc="299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183 MUNICÍPIOS: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9994320" y="2875320"/>
            <a:ext cx="16632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400" spc="299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2,6 MILHÕES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9138600" y="1026000"/>
            <a:ext cx="97200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45%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6"/>
          <p:cNvSpPr/>
          <p:nvPr/>
        </p:nvSpPr>
        <p:spPr>
          <a:xfrm>
            <a:off x="10064880" y="1093320"/>
            <a:ext cx="1493280" cy="5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ts val="529"/>
              </a:lnSpc>
            </a:pPr>
            <a:r>
              <a:rPr b="0" lang="pt-BR" sz="14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DOS MUNICÍPIOS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529"/>
              </a:lnSpc>
            </a:pPr>
            <a:r>
              <a:rPr b="0" lang="pt-BR" sz="14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DO ESTADO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600120" y="543960"/>
            <a:ext cx="148392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ONDE?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8"/>
          <p:cNvSpPr/>
          <p:nvPr/>
        </p:nvSpPr>
        <p:spPr>
          <a:xfrm>
            <a:off x="10145160" y="700920"/>
            <a:ext cx="1351080" cy="269280"/>
          </a:xfrm>
          <a:prstGeom prst="rect">
            <a:avLst/>
          </a:prstGeom>
          <a:solidFill>
            <a:srgbClr val="252d3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9"/>
          <p:cNvSpPr/>
          <p:nvPr/>
        </p:nvSpPr>
        <p:spPr>
          <a:xfrm>
            <a:off x="10145160" y="692280"/>
            <a:ext cx="135108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670"/>
              </a:lnSpc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7 REGIÕES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Imagem 42" descr=""/>
          <p:cNvPicPr/>
          <p:nvPr/>
        </p:nvPicPr>
        <p:blipFill>
          <a:blip r:embed="rId2"/>
          <a:srcRect l="0" t="39442" r="0" b="41858"/>
          <a:stretch/>
        </p:blipFill>
        <p:spPr>
          <a:xfrm>
            <a:off x="10620720" y="6353280"/>
            <a:ext cx="1420200" cy="375480"/>
          </a:xfrm>
          <a:prstGeom prst="rect">
            <a:avLst/>
          </a:prstGeom>
          <a:ln>
            <a:noFill/>
          </a:ln>
        </p:spPr>
      </p:pic>
      <p:sp>
        <p:nvSpPr>
          <p:cNvPr id="143" name="CustomShape 10"/>
          <p:cNvSpPr/>
          <p:nvPr/>
        </p:nvSpPr>
        <p:spPr>
          <a:xfrm>
            <a:off x="9026640" y="1761840"/>
            <a:ext cx="260748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400" spc="299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107 – até 10Mil/hab.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11"/>
          <p:cNvSpPr/>
          <p:nvPr/>
        </p:nvSpPr>
        <p:spPr>
          <a:xfrm>
            <a:off x="9026640" y="2027880"/>
            <a:ext cx="260748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400" spc="299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156 – até 20Mil/hab.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12"/>
          <p:cNvSpPr/>
          <p:nvPr/>
        </p:nvSpPr>
        <p:spPr>
          <a:xfrm>
            <a:off x="9168120" y="2424960"/>
            <a:ext cx="97200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22%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13"/>
          <p:cNvSpPr/>
          <p:nvPr/>
        </p:nvSpPr>
        <p:spPr>
          <a:xfrm>
            <a:off x="10051560" y="2472840"/>
            <a:ext cx="1403280" cy="5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ts val="529"/>
              </a:lnSpc>
            </a:pPr>
            <a:r>
              <a:rPr b="0" lang="pt-BR" sz="14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DA POPULAÇÃO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529"/>
              </a:lnSpc>
            </a:pPr>
            <a:r>
              <a:rPr b="0" lang="pt-BR" sz="14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DO ESTADO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14"/>
          <p:cNvSpPr/>
          <p:nvPr/>
        </p:nvSpPr>
        <p:spPr>
          <a:xfrm>
            <a:off x="11044080" y="3947040"/>
            <a:ext cx="546840" cy="2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(2017)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15"/>
          <p:cNvSpPr/>
          <p:nvPr/>
        </p:nvSpPr>
        <p:spPr>
          <a:xfrm>
            <a:off x="9513000" y="3712680"/>
            <a:ext cx="216468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400" spc="299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R$ 71,1 BILHÕES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16"/>
          <p:cNvSpPr/>
          <p:nvPr/>
        </p:nvSpPr>
        <p:spPr>
          <a:xfrm>
            <a:off x="9190080" y="3224160"/>
            <a:ext cx="94788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17%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17"/>
          <p:cNvSpPr/>
          <p:nvPr/>
        </p:nvSpPr>
        <p:spPr>
          <a:xfrm>
            <a:off x="10035000" y="3272040"/>
            <a:ext cx="982800" cy="5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ts val="529"/>
              </a:lnSpc>
            </a:pPr>
            <a:r>
              <a:rPr b="0" lang="pt-BR" sz="14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DO PIB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529"/>
              </a:lnSpc>
            </a:pPr>
            <a:r>
              <a:rPr b="0" lang="pt-BR" sz="14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ESTADUAL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9672480" y="654840"/>
            <a:ext cx="1816560" cy="1147680"/>
          </a:xfrm>
          <a:custGeom>
            <a:avLst/>
            <a:gdLst/>
            <a:ahLst/>
            <a:rect l="l" t="t" r="r" b="b"/>
            <a:pathLst>
              <a:path w="1816893" h="1147866">
                <a:moveTo>
                  <a:pt x="1200150" y="102498"/>
                </a:moveTo>
                <a:cubicBezTo>
                  <a:pt x="1185069" y="101307"/>
                  <a:pt x="1219717" y="105972"/>
                  <a:pt x="1162050" y="97735"/>
                </a:cubicBezTo>
                <a:cubicBezTo>
                  <a:pt x="1159565" y="97380"/>
                  <a:pt x="1157320" y="96044"/>
                  <a:pt x="1154906" y="95354"/>
                </a:cubicBezTo>
                <a:cubicBezTo>
                  <a:pt x="1151759" y="94455"/>
                  <a:pt x="1148556" y="93767"/>
                  <a:pt x="1145381" y="92973"/>
                </a:cubicBezTo>
                <a:cubicBezTo>
                  <a:pt x="1136650" y="93767"/>
                  <a:pt x="1127892" y="94310"/>
                  <a:pt x="1119187" y="95354"/>
                </a:cubicBezTo>
                <a:cubicBezTo>
                  <a:pt x="1108042" y="96691"/>
                  <a:pt x="1085850" y="100116"/>
                  <a:pt x="1085850" y="100116"/>
                </a:cubicBezTo>
                <a:cubicBezTo>
                  <a:pt x="1077119" y="99322"/>
                  <a:pt x="1068335" y="98975"/>
                  <a:pt x="1059656" y="97735"/>
                </a:cubicBezTo>
                <a:cubicBezTo>
                  <a:pt x="1057171" y="97380"/>
                  <a:pt x="1054440" y="96961"/>
                  <a:pt x="1052512" y="95354"/>
                </a:cubicBezTo>
                <a:cubicBezTo>
                  <a:pt x="1049463" y="92813"/>
                  <a:pt x="1048334" y="88466"/>
                  <a:pt x="1045368" y="85829"/>
                </a:cubicBezTo>
                <a:cubicBezTo>
                  <a:pt x="1041090" y="82026"/>
                  <a:pt x="1035128" y="80351"/>
                  <a:pt x="1031081" y="76304"/>
                </a:cubicBezTo>
                <a:cubicBezTo>
                  <a:pt x="1028700" y="73923"/>
                  <a:pt x="1026881" y="70795"/>
                  <a:pt x="1023937" y="69160"/>
                </a:cubicBezTo>
                <a:cubicBezTo>
                  <a:pt x="1019549" y="66722"/>
                  <a:pt x="1014412" y="65985"/>
                  <a:pt x="1009650" y="64398"/>
                </a:cubicBezTo>
                <a:lnTo>
                  <a:pt x="995362" y="59635"/>
                </a:lnTo>
                <a:cubicBezTo>
                  <a:pt x="989699" y="57748"/>
                  <a:pt x="984674" y="55870"/>
                  <a:pt x="978693" y="54873"/>
                </a:cubicBezTo>
                <a:cubicBezTo>
                  <a:pt x="961349" y="51982"/>
                  <a:pt x="962300" y="53750"/>
                  <a:pt x="947737" y="50110"/>
                </a:cubicBezTo>
                <a:cubicBezTo>
                  <a:pt x="938799" y="47876"/>
                  <a:pt x="940612" y="47057"/>
                  <a:pt x="931068" y="42966"/>
                </a:cubicBezTo>
                <a:cubicBezTo>
                  <a:pt x="928761" y="41977"/>
                  <a:pt x="926119" y="41804"/>
                  <a:pt x="923925" y="40585"/>
                </a:cubicBezTo>
                <a:cubicBezTo>
                  <a:pt x="899363" y="26940"/>
                  <a:pt x="918657" y="34066"/>
                  <a:pt x="902493" y="28679"/>
                </a:cubicBezTo>
                <a:cubicBezTo>
                  <a:pt x="900112" y="27091"/>
                  <a:pt x="898180" y="24341"/>
                  <a:pt x="895350" y="23916"/>
                </a:cubicBezTo>
                <a:cubicBezTo>
                  <a:pt x="881982" y="21911"/>
                  <a:pt x="868376" y="22026"/>
                  <a:pt x="854868" y="21535"/>
                </a:cubicBezTo>
                <a:cubicBezTo>
                  <a:pt x="824715" y="20439"/>
                  <a:pt x="794543" y="19948"/>
                  <a:pt x="764381" y="19154"/>
                </a:cubicBezTo>
                <a:cubicBezTo>
                  <a:pt x="762000" y="18360"/>
                  <a:pt x="759651" y="17463"/>
                  <a:pt x="757237" y="16773"/>
                </a:cubicBezTo>
                <a:cubicBezTo>
                  <a:pt x="754090" y="15874"/>
                  <a:pt x="750720" y="15680"/>
                  <a:pt x="747712" y="14391"/>
                </a:cubicBezTo>
                <a:cubicBezTo>
                  <a:pt x="745082" y="13264"/>
                  <a:pt x="743053" y="11049"/>
                  <a:pt x="740568" y="9629"/>
                </a:cubicBezTo>
                <a:cubicBezTo>
                  <a:pt x="737366" y="7799"/>
                  <a:pt x="728353" y="3121"/>
                  <a:pt x="723900" y="2485"/>
                </a:cubicBezTo>
                <a:cubicBezTo>
                  <a:pt x="715221" y="1245"/>
                  <a:pt x="706437" y="898"/>
                  <a:pt x="697706" y="104"/>
                </a:cubicBezTo>
                <a:cubicBezTo>
                  <a:pt x="685800" y="898"/>
                  <a:pt x="673603" y="-248"/>
                  <a:pt x="661987" y="2485"/>
                </a:cubicBezTo>
                <a:cubicBezTo>
                  <a:pt x="659201" y="3140"/>
                  <a:pt x="659652" y="8112"/>
                  <a:pt x="657225" y="9629"/>
                </a:cubicBezTo>
                <a:cubicBezTo>
                  <a:pt x="652968" y="12290"/>
                  <a:pt x="642937" y="14391"/>
                  <a:pt x="642937" y="14391"/>
                </a:cubicBezTo>
                <a:cubicBezTo>
                  <a:pt x="640556" y="15979"/>
                  <a:pt x="638353" y="17874"/>
                  <a:pt x="635793" y="19154"/>
                </a:cubicBezTo>
                <a:cubicBezTo>
                  <a:pt x="633548" y="20276"/>
                  <a:pt x="631160" y="21535"/>
                  <a:pt x="628650" y="21535"/>
                </a:cubicBezTo>
                <a:cubicBezTo>
                  <a:pt x="584986" y="21535"/>
                  <a:pt x="541337" y="19948"/>
                  <a:pt x="497681" y="19154"/>
                </a:cubicBezTo>
                <a:cubicBezTo>
                  <a:pt x="480927" y="13570"/>
                  <a:pt x="501610" y="20838"/>
                  <a:pt x="481012" y="12010"/>
                </a:cubicBezTo>
                <a:cubicBezTo>
                  <a:pt x="478705" y="11021"/>
                  <a:pt x="476249" y="10423"/>
                  <a:pt x="473868" y="9629"/>
                </a:cubicBezTo>
                <a:cubicBezTo>
                  <a:pt x="471487" y="7248"/>
                  <a:pt x="469527" y="4353"/>
                  <a:pt x="466725" y="2485"/>
                </a:cubicBezTo>
                <a:cubicBezTo>
                  <a:pt x="459075" y="-2615"/>
                  <a:pt x="447883" y="1566"/>
                  <a:pt x="440531" y="2485"/>
                </a:cubicBezTo>
                <a:cubicBezTo>
                  <a:pt x="438150" y="4073"/>
                  <a:pt x="435947" y="5968"/>
                  <a:pt x="433387" y="7248"/>
                </a:cubicBezTo>
                <a:cubicBezTo>
                  <a:pt x="431142" y="8371"/>
                  <a:pt x="428437" y="8410"/>
                  <a:pt x="426243" y="9629"/>
                </a:cubicBezTo>
                <a:cubicBezTo>
                  <a:pt x="421240" y="12409"/>
                  <a:pt x="411956" y="19154"/>
                  <a:pt x="411956" y="19154"/>
                </a:cubicBezTo>
                <a:cubicBezTo>
                  <a:pt x="410368" y="21535"/>
                  <a:pt x="409620" y="24781"/>
                  <a:pt x="407193" y="26298"/>
                </a:cubicBezTo>
                <a:cubicBezTo>
                  <a:pt x="402936" y="28959"/>
                  <a:pt x="392906" y="31060"/>
                  <a:pt x="392906" y="31060"/>
                </a:cubicBezTo>
                <a:cubicBezTo>
                  <a:pt x="390525" y="33441"/>
                  <a:pt x="388564" y="36336"/>
                  <a:pt x="385762" y="38204"/>
                </a:cubicBezTo>
                <a:cubicBezTo>
                  <a:pt x="383673" y="39596"/>
                  <a:pt x="380578" y="39017"/>
                  <a:pt x="378618" y="40585"/>
                </a:cubicBezTo>
                <a:cubicBezTo>
                  <a:pt x="363231" y="52895"/>
                  <a:pt x="384669" y="44125"/>
                  <a:pt x="366712" y="50110"/>
                </a:cubicBezTo>
                <a:cubicBezTo>
                  <a:pt x="355392" y="57658"/>
                  <a:pt x="362283" y="53968"/>
                  <a:pt x="345281" y="59635"/>
                </a:cubicBezTo>
                <a:lnTo>
                  <a:pt x="338137" y="62016"/>
                </a:lnTo>
                <a:cubicBezTo>
                  <a:pt x="329441" y="67814"/>
                  <a:pt x="322749" y="72702"/>
                  <a:pt x="311943" y="76304"/>
                </a:cubicBezTo>
                <a:cubicBezTo>
                  <a:pt x="301432" y="79808"/>
                  <a:pt x="307045" y="77562"/>
                  <a:pt x="295275" y="83448"/>
                </a:cubicBezTo>
                <a:cubicBezTo>
                  <a:pt x="293687" y="85829"/>
                  <a:pt x="292747" y="88803"/>
                  <a:pt x="290512" y="90591"/>
                </a:cubicBezTo>
                <a:cubicBezTo>
                  <a:pt x="288552" y="92159"/>
                  <a:pt x="285613" y="91850"/>
                  <a:pt x="283368" y="92973"/>
                </a:cubicBezTo>
                <a:cubicBezTo>
                  <a:pt x="280809" y="94253"/>
                  <a:pt x="278606" y="96148"/>
                  <a:pt x="276225" y="97735"/>
                </a:cubicBezTo>
                <a:cubicBezTo>
                  <a:pt x="275431" y="100116"/>
                  <a:pt x="274966" y="102634"/>
                  <a:pt x="273843" y="104879"/>
                </a:cubicBezTo>
                <a:cubicBezTo>
                  <a:pt x="272563" y="107439"/>
                  <a:pt x="269608" y="109210"/>
                  <a:pt x="269081" y="112023"/>
                </a:cubicBezTo>
                <a:cubicBezTo>
                  <a:pt x="267174" y="122195"/>
                  <a:pt x="267984" y="132710"/>
                  <a:pt x="266700" y="142979"/>
                </a:cubicBezTo>
                <a:cubicBezTo>
                  <a:pt x="266389" y="145470"/>
                  <a:pt x="264978" y="147701"/>
                  <a:pt x="264318" y="150123"/>
                </a:cubicBezTo>
                <a:cubicBezTo>
                  <a:pt x="258021" y="173210"/>
                  <a:pt x="263555" y="163176"/>
                  <a:pt x="254793" y="176316"/>
                </a:cubicBezTo>
                <a:cubicBezTo>
                  <a:pt x="246114" y="202356"/>
                  <a:pt x="259953" y="162923"/>
                  <a:pt x="247650" y="190604"/>
                </a:cubicBezTo>
                <a:cubicBezTo>
                  <a:pt x="245611" y="195191"/>
                  <a:pt x="244475" y="200129"/>
                  <a:pt x="242887" y="204891"/>
                </a:cubicBezTo>
                <a:cubicBezTo>
                  <a:pt x="242093" y="207272"/>
                  <a:pt x="241898" y="209946"/>
                  <a:pt x="240506" y="212035"/>
                </a:cubicBezTo>
                <a:lnTo>
                  <a:pt x="230981" y="226323"/>
                </a:lnTo>
                <a:cubicBezTo>
                  <a:pt x="226220" y="233464"/>
                  <a:pt x="227009" y="234262"/>
                  <a:pt x="219075" y="238229"/>
                </a:cubicBezTo>
                <a:cubicBezTo>
                  <a:pt x="216830" y="239352"/>
                  <a:pt x="214312" y="239816"/>
                  <a:pt x="211931" y="240610"/>
                </a:cubicBezTo>
                <a:cubicBezTo>
                  <a:pt x="207168" y="243785"/>
                  <a:pt x="203073" y="248325"/>
                  <a:pt x="197643" y="250135"/>
                </a:cubicBezTo>
                <a:cubicBezTo>
                  <a:pt x="180251" y="255933"/>
                  <a:pt x="188226" y="253681"/>
                  <a:pt x="173831" y="257279"/>
                </a:cubicBezTo>
                <a:cubicBezTo>
                  <a:pt x="172243" y="259660"/>
                  <a:pt x="170230" y="261808"/>
                  <a:pt x="169068" y="264423"/>
                </a:cubicBezTo>
                <a:cubicBezTo>
                  <a:pt x="162296" y="279661"/>
                  <a:pt x="165879" y="276117"/>
                  <a:pt x="161925" y="290616"/>
                </a:cubicBezTo>
                <a:cubicBezTo>
                  <a:pt x="155158" y="315427"/>
                  <a:pt x="160030" y="295354"/>
                  <a:pt x="152400" y="314429"/>
                </a:cubicBezTo>
                <a:cubicBezTo>
                  <a:pt x="146739" y="328581"/>
                  <a:pt x="148765" y="325958"/>
                  <a:pt x="145256" y="338241"/>
                </a:cubicBezTo>
                <a:cubicBezTo>
                  <a:pt x="144566" y="340655"/>
                  <a:pt x="143565" y="342971"/>
                  <a:pt x="142875" y="345385"/>
                </a:cubicBezTo>
                <a:cubicBezTo>
                  <a:pt x="141212" y="351204"/>
                  <a:pt x="138556" y="364960"/>
                  <a:pt x="135731" y="369198"/>
                </a:cubicBezTo>
                <a:cubicBezTo>
                  <a:pt x="132556" y="373960"/>
                  <a:pt x="128016" y="378055"/>
                  <a:pt x="126206" y="383485"/>
                </a:cubicBezTo>
                <a:cubicBezTo>
                  <a:pt x="124269" y="389296"/>
                  <a:pt x="123679" y="393156"/>
                  <a:pt x="119062" y="397773"/>
                </a:cubicBezTo>
                <a:cubicBezTo>
                  <a:pt x="117038" y="399797"/>
                  <a:pt x="114299" y="400948"/>
                  <a:pt x="111918" y="402535"/>
                </a:cubicBezTo>
                <a:cubicBezTo>
                  <a:pt x="100424" y="419777"/>
                  <a:pt x="107513" y="414263"/>
                  <a:pt x="92868" y="421585"/>
                </a:cubicBezTo>
                <a:cubicBezTo>
                  <a:pt x="91281" y="423966"/>
                  <a:pt x="89386" y="426169"/>
                  <a:pt x="88106" y="428729"/>
                </a:cubicBezTo>
                <a:cubicBezTo>
                  <a:pt x="82854" y="439234"/>
                  <a:pt x="86584" y="446743"/>
                  <a:pt x="88106" y="459685"/>
                </a:cubicBezTo>
                <a:cubicBezTo>
                  <a:pt x="90295" y="478292"/>
                  <a:pt x="87678" y="472141"/>
                  <a:pt x="95250" y="483498"/>
                </a:cubicBezTo>
                <a:cubicBezTo>
                  <a:pt x="94456" y="495404"/>
                  <a:pt x="94186" y="507357"/>
                  <a:pt x="92868" y="519216"/>
                </a:cubicBezTo>
                <a:cubicBezTo>
                  <a:pt x="92013" y="526911"/>
                  <a:pt x="89108" y="526738"/>
                  <a:pt x="85725" y="533504"/>
                </a:cubicBezTo>
                <a:cubicBezTo>
                  <a:pt x="75869" y="553216"/>
                  <a:pt x="92224" y="527327"/>
                  <a:pt x="78581" y="547791"/>
                </a:cubicBezTo>
                <a:cubicBezTo>
                  <a:pt x="77787" y="550966"/>
                  <a:pt x="77489" y="554308"/>
                  <a:pt x="76200" y="557316"/>
                </a:cubicBezTo>
                <a:cubicBezTo>
                  <a:pt x="75073" y="559947"/>
                  <a:pt x="71732" y="561613"/>
                  <a:pt x="71437" y="564460"/>
                </a:cubicBezTo>
                <a:cubicBezTo>
                  <a:pt x="69312" y="585003"/>
                  <a:pt x="70984" y="605810"/>
                  <a:pt x="69056" y="626373"/>
                </a:cubicBezTo>
                <a:cubicBezTo>
                  <a:pt x="68587" y="631371"/>
                  <a:pt x="65881" y="635898"/>
                  <a:pt x="64293" y="640660"/>
                </a:cubicBezTo>
                <a:lnTo>
                  <a:pt x="59531" y="654948"/>
                </a:lnTo>
                <a:lnTo>
                  <a:pt x="54768" y="669235"/>
                </a:lnTo>
                <a:cubicBezTo>
                  <a:pt x="53181" y="672410"/>
                  <a:pt x="51404" y="675497"/>
                  <a:pt x="50006" y="678760"/>
                </a:cubicBezTo>
                <a:cubicBezTo>
                  <a:pt x="46919" y="685964"/>
                  <a:pt x="44678" y="699505"/>
                  <a:pt x="42862" y="704954"/>
                </a:cubicBezTo>
                <a:cubicBezTo>
                  <a:pt x="41275" y="709716"/>
                  <a:pt x="39318" y="714371"/>
                  <a:pt x="38100" y="719241"/>
                </a:cubicBezTo>
                <a:cubicBezTo>
                  <a:pt x="37306" y="722416"/>
                  <a:pt x="36658" y="725631"/>
                  <a:pt x="35718" y="728766"/>
                </a:cubicBezTo>
                <a:cubicBezTo>
                  <a:pt x="34275" y="733574"/>
                  <a:pt x="32173" y="738184"/>
                  <a:pt x="30956" y="743054"/>
                </a:cubicBezTo>
                <a:cubicBezTo>
                  <a:pt x="30162" y="746229"/>
                  <a:pt x="29285" y="749384"/>
                  <a:pt x="28575" y="752579"/>
                </a:cubicBezTo>
                <a:cubicBezTo>
                  <a:pt x="27697" y="756530"/>
                  <a:pt x="27614" y="760695"/>
                  <a:pt x="26193" y="764485"/>
                </a:cubicBezTo>
                <a:cubicBezTo>
                  <a:pt x="25188" y="767165"/>
                  <a:pt x="22593" y="769014"/>
                  <a:pt x="21431" y="771629"/>
                </a:cubicBezTo>
                <a:cubicBezTo>
                  <a:pt x="12108" y="792607"/>
                  <a:pt x="22562" y="780021"/>
                  <a:pt x="9525" y="793060"/>
                </a:cubicBezTo>
                <a:cubicBezTo>
                  <a:pt x="3857" y="810063"/>
                  <a:pt x="7547" y="803171"/>
                  <a:pt x="0" y="814491"/>
                </a:cubicBezTo>
                <a:cubicBezTo>
                  <a:pt x="2880" y="831772"/>
                  <a:pt x="-1355" y="826640"/>
                  <a:pt x="11906" y="835923"/>
                </a:cubicBezTo>
                <a:cubicBezTo>
                  <a:pt x="16595" y="839205"/>
                  <a:pt x="26193" y="845448"/>
                  <a:pt x="26193" y="845448"/>
                </a:cubicBezTo>
                <a:lnTo>
                  <a:pt x="35718" y="859735"/>
                </a:lnTo>
                <a:cubicBezTo>
                  <a:pt x="37306" y="862116"/>
                  <a:pt x="37766" y="865974"/>
                  <a:pt x="40481" y="866879"/>
                </a:cubicBezTo>
                <a:lnTo>
                  <a:pt x="47625" y="869260"/>
                </a:lnTo>
                <a:cubicBezTo>
                  <a:pt x="57205" y="867663"/>
                  <a:pt x="62359" y="868813"/>
                  <a:pt x="69056" y="862116"/>
                </a:cubicBezTo>
                <a:cubicBezTo>
                  <a:pt x="71079" y="860093"/>
                  <a:pt x="71664" y="856857"/>
                  <a:pt x="73818" y="854973"/>
                </a:cubicBezTo>
                <a:cubicBezTo>
                  <a:pt x="78126" y="851204"/>
                  <a:pt x="84059" y="849495"/>
                  <a:pt x="88106" y="845448"/>
                </a:cubicBezTo>
                <a:cubicBezTo>
                  <a:pt x="91420" y="842134"/>
                  <a:pt x="97423" y="835198"/>
                  <a:pt x="102393" y="833541"/>
                </a:cubicBezTo>
                <a:cubicBezTo>
                  <a:pt x="106974" y="832014"/>
                  <a:pt x="111997" y="832331"/>
                  <a:pt x="116681" y="831160"/>
                </a:cubicBezTo>
                <a:cubicBezTo>
                  <a:pt x="121551" y="829943"/>
                  <a:pt x="130968" y="826398"/>
                  <a:pt x="130968" y="826398"/>
                </a:cubicBezTo>
                <a:cubicBezTo>
                  <a:pt x="135731" y="827192"/>
                  <a:pt x="140675" y="827252"/>
                  <a:pt x="145256" y="828779"/>
                </a:cubicBezTo>
                <a:cubicBezTo>
                  <a:pt x="147971" y="829684"/>
                  <a:pt x="149840" y="832261"/>
                  <a:pt x="152400" y="833541"/>
                </a:cubicBezTo>
                <a:cubicBezTo>
                  <a:pt x="154645" y="834664"/>
                  <a:pt x="157298" y="834800"/>
                  <a:pt x="159543" y="835923"/>
                </a:cubicBezTo>
                <a:cubicBezTo>
                  <a:pt x="162103" y="837203"/>
                  <a:pt x="164072" y="839523"/>
                  <a:pt x="166687" y="840685"/>
                </a:cubicBezTo>
                <a:cubicBezTo>
                  <a:pt x="176578" y="845081"/>
                  <a:pt x="182692" y="845791"/>
                  <a:pt x="192881" y="847829"/>
                </a:cubicBezTo>
                <a:cubicBezTo>
                  <a:pt x="195262" y="849416"/>
                  <a:pt x="198001" y="850567"/>
                  <a:pt x="200025" y="852591"/>
                </a:cubicBezTo>
                <a:cubicBezTo>
                  <a:pt x="215904" y="868470"/>
                  <a:pt x="192876" y="851794"/>
                  <a:pt x="211931" y="864498"/>
                </a:cubicBezTo>
                <a:cubicBezTo>
                  <a:pt x="222458" y="896081"/>
                  <a:pt x="214103" y="866753"/>
                  <a:pt x="219075" y="926410"/>
                </a:cubicBezTo>
                <a:cubicBezTo>
                  <a:pt x="219347" y="929671"/>
                  <a:pt x="220746" y="932740"/>
                  <a:pt x="221456" y="935935"/>
                </a:cubicBezTo>
                <a:cubicBezTo>
                  <a:pt x="228710" y="968579"/>
                  <a:pt x="219841" y="932666"/>
                  <a:pt x="226218" y="954985"/>
                </a:cubicBezTo>
                <a:cubicBezTo>
                  <a:pt x="233414" y="980170"/>
                  <a:pt x="222049" y="944855"/>
                  <a:pt x="233362" y="978798"/>
                </a:cubicBezTo>
                <a:cubicBezTo>
                  <a:pt x="234156" y="981179"/>
                  <a:pt x="233655" y="984549"/>
                  <a:pt x="235743" y="985941"/>
                </a:cubicBezTo>
                <a:lnTo>
                  <a:pt x="250031" y="995466"/>
                </a:lnTo>
                <a:cubicBezTo>
                  <a:pt x="254375" y="1001983"/>
                  <a:pt x="254417" y="1004031"/>
                  <a:pt x="261937" y="1007373"/>
                </a:cubicBezTo>
                <a:cubicBezTo>
                  <a:pt x="266525" y="1009412"/>
                  <a:pt x="276225" y="1012135"/>
                  <a:pt x="276225" y="1012135"/>
                </a:cubicBezTo>
                <a:cubicBezTo>
                  <a:pt x="319125" y="1040741"/>
                  <a:pt x="248404" y="992262"/>
                  <a:pt x="288131" y="1024041"/>
                </a:cubicBezTo>
                <a:cubicBezTo>
                  <a:pt x="290091" y="1025609"/>
                  <a:pt x="293030" y="1025300"/>
                  <a:pt x="295275" y="1026423"/>
                </a:cubicBezTo>
                <a:cubicBezTo>
                  <a:pt x="297834" y="1027703"/>
                  <a:pt x="299858" y="1029905"/>
                  <a:pt x="302418" y="1031185"/>
                </a:cubicBezTo>
                <a:cubicBezTo>
                  <a:pt x="304663" y="1032307"/>
                  <a:pt x="307055" y="1033449"/>
                  <a:pt x="309562" y="1033566"/>
                </a:cubicBezTo>
                <a:cubicBezTo>
                  <a:pt x="341288" y="1035042"/>
                  <a:pt x="373062" y="1035154"/>
                  <a:pt x="404812" y="1035948"/>
                </a:cubicBezTo>
                <a:cubicBezTo>
                  <a:pt x="409575" y="1039123"/>
                  <a:pt x="413670" y="1043663"/>
                  <a:pt x="419100" y="1045473"/>
                </a:cubicBezTo>
                <a:cubicBezTo>
                  <a:pt x="427112" y="1048144"/>
                  <a:pt x="427531" y="1047909"/>
                  <a:pt x="435768" y="1052616"/>
                </a:cubicBezTo>
                <a:cubicBezTo>
                  <a:pt x="438253" y="1054036"/>
                  <a:pt x="440062" y="1057120"/>
                  <a:pt x="442912" y="1057379"/>
                </a:cubicBezTo>
                <a:cubicBezTo>
                  <a:pt x="475361" y="1060329"/>
                  <a:pt x="508013" y="1060300"/>
                  <a:pt x="540543" y="1062141"/>
                </a:cubicBezTo>
                <a:cubicBezTo>
                  <a:pt x="550086" y="1062681"/>
                  <a:pt x="559593" y="1063729"/>
                  <a:pt x="569118" y="1064523"/>
                </a:cubicBezTo>
                <a:cubicBezTo>
                  <a:pt x="572293" y="1065317"/>
                  <a:pt x="575496" y="1066005"/>
                  <a:pt x="578643" y="1066904"/>
                </a:cubicBezTo>
                <a:cubicBezTo>
                  <a:pt x="581057" y="1067594"/>
                  <a:pt x="583311" y="1068872"/>
                  <a:pt x="585787" y="1069285"/>
                </a:cubicBezTo>
                <a:cubicBezTo>
                  <a:pt x="601507" y="1071905"/>
                  <a:pt x="605651" y="1070373"/>
                  <a:pt x="619125" y="1074048"/>
                </a:cubicBezTo>
                <a:cubicBezTo>
                  <a:pt x="623968" y="1075369"/>
                  <a:pt x="628650" y="1077223"/>
                  <a:pt x="633412" y="1078810"/>
                </a:cubicBezTo>
                <a:lnTo>
                  <a:pt x="647700" y="1083573"/>
                </a:lnTo>
                <a:cubicBezTo>
                  <a:pt x="650081" y="1084367"/>
                  <a:pt x="652382" y="1085462"/>
                  <a:pt x="654843" y="1085954"/>
                </a:cubicBezTo>
                <a:cubicBezTo>
                  <a:pt x="658812" y="1086748"/>
                  <a:pt x="662823" y="1087353"/>
                  <a:pt x="666750" y="1088335"/>
                </a:cubicBezTo>
                <a:cubicBezTo>
                  <a:pt x="669185" y="1088944"/>
                  <a:pt x="671397" y="1090453"/>
                  <a:pt x="673893" y="1090716"/>
                </a:cubicBezTo>
                <a:cubicBezTo>
                  <a:pt x="686548" y="1092048"/>
                  <a:pt x="699293" y="1092304"/>
                  <a:pt x="711993" y="1093098"/>
                </a:cubicBezTo>
                <a:cubicBezTo>
                  <a:pt x="723106" y="1094685"/>
                  <a:pt x="735991" y="1091633"/>
                  <a:pt x="745331" y="1097860"/>
                </a:cubicBezTo>
                <a:cubicBezTo>
                  <a:pt x="747712" y="1099448"/>
                  <a:pt x="749915" y="1101343"/>
                  <a:pt x="752475" y="1102623"/>
                </a:cubicBezTo>
                <a:cubicBezTo>
                  <a:pt x="756476" y="1104624"/>
                  <a:pt x="765328" y="1106240"/>
                  <a:pt x="769143" y="1107385"/>
                </a:cubicBezTo>
                <a:cubicBezTo>
                  <a:pt x="773952" y="1108828"/>
                  <a:pt x="778668" y="1110560"/>
                  <a:pt x="783431" y="1112148"/>
                </a:cubicBezTo>
                <a:cubicBezTo>
                  <a:pt x="785812" y="1112942"/>
                  <a:pt x="788140" y="1113920"/>
                  <a:pt x="790575" y="1114529"/>
                </a:cubicBezTo>
                <a:cubicBezTo>
                  <a:pt x="793750" y="1115323"/>
                  <a:pt x="796840" y="1116627"/>
                  <a:pt x="800100" y="1116910"/>
                </a:cubicBezTo>
                <a:cubicBezTo>
                  <a:pt x="815145" y="1118218"/>
                  <a:pt x="830262" y="1118497"/>
                  <a:pt x="845343" y="1119291"/>
                </a:cubicBezTo>
                <a:cubicBezTo>
                  <a:pt x="863279" y="1131249"/>
                  <a:pt x="840484" y="1117208"/>
                  <a:pt x="862012" y="1126435"/>
                </a:cubicBezTo>
                <a:cubicBezTo>
                  <a:pt x="864643" y="1127562"/>
                  <a:pt x="866775" y="1129610"/>
                  <a:pt x="869156" y="1131198"/>
                </a:cubicBezTo>
                <a:cubicBezTo>
                  <a:pt x="876703" y="1142518"/>
                  <a:pt x="871204" y="1137437"/>
                  <a:pt x="888206" y="1143104"/>
                </a:cubicBezTo>
                <a:lnTo>
                  <a:pt x="895350" y="1145485"/>
                </a:lnTo>
                <a:lnTo>
                  <a:pt x="902493" y="1147866"/>
                </a:lnTo>
                <a:cubicBezTo>
                  <a:pt x="943772" y="1142707"/>
                  <a:pt x="907547" y="1150118"/>
                  <a:pt x="928687" y="1140723"/>
                </a:cubicBezTo>
                <a:cubicBezTo>
                  <a:pt x="933275" y="1138684"/>
                  <a:pt x="938212" y="1137548"/>
                  <a:pt x="942975" y="1135960"/>
                </a:cubicBezTo>
                <a:lnTo>
                  <a:pt x="950118" y="1133579"/>
                </a:lnTo>
                <a:cubicBezTo>
                  <a:pt x="950912" y="1129610"/>
                  <a:pt x="952500" y="1125720"/>
                  <a:pt x="952500" y="1121673"/>
                </a:cubicBezTo>
                <a:cubicBezTo>
                  <a:pt x="952500" y="1115690"/>
                  <a:pt x="947763" y="1112199"/>
                  <a:pt x="945356" y="1107385"/>
                </a:cubicBezTo>
                <a:cubicBezTo>
                  <a:pt x="938465" y="1093602"/>
                  <a:pt x="949371" y="1106637"/>
                  <a:pt x="935831" y="1093098"/>
                </a:cubicBezTo>
                <a:cubicBezTo>
                  <a:pt x="935037" y="1090717"/>
                  <a:pt x="934573" y="1088199"/>
                  <a:pt x="933450" y="1085954"/>
                </a:cubicBezTo>
                <a:cubicBezTo>
                  <a:pt x="924218" y="1067489"/>
                  <a:pt x="932291" y="1089622"/>
                  <a:pt x="926306" y="1071666"/>
                </a:cubicBezTo>
                <a:cubicBezTo>
                  <a:pt x="927100" y="1065316"/>
                  <a:pt x="926310" y="1058558"/>
                  <a:pt x="928687" y="1052616"/>
                </a:cubicBezTo>
                <a:cubicBezTo>
                  <a:pt x="929750" y="1049959"/>
                  <a:pt x="933807" y="1049878"/>
                  <a:pt x="935831" y="1047854"/>
                </a:cubicBezTo>
                <a:cubicBezTo>
                  <a:pt x="937855" y="1045830"/>
                  <a:pt x="938166" y="1042227"/>
                  <a:pt x="940593" y="1040710"/>
                </a:cubicBezTo>
                <a:cubicBezTo>
                  <a:pt x="944850" y="1038049"/>
                  <a:pt x="950118" y="1037536"/>
                  <a:pt x="954881" y="1035948"/>
                </a:cubicBezTo>
                <a:cubicBezTo>
                  <a:pt x="957262" y="1035154"/>
                  <a:pt x="959936" y="1034958"/>
                  <a:pt x="962025" y="1033566"/>
                </a:cubicBezTo>
                <a:cubicBezTo>
                  <a:pt x="978401" y="1022649"/>
                  <a:pt x="970882" y="1025851"/>
                  <a:pt x="983456" y="1021660"/>
                </a:cubicBezTo>
                <a:cubicBezTo>
                  <a:pt x="989806" y="1022454"/>
                  <a:pt x="996194" y="1022989"/>
                  <a:pt x="1002506" y="1024041"/>
                </a:cubicBezTo>
                <a:cubicBezTo>
                  <a:pt x="1005734" y="1024579"/>
                  <a:pt x="1008822" y="1025781"/>
                  <a:pt x="1012031" y="1026423"/>
                </a:cubicBezTo>
                <a:cubicBezTo>
                  <a:pt x="1016765" y="1027370"/>
                  <a:pt x="1021556" y="1028010"/>
                  <a:pt x="1026318" y="1028804"/>
                </a:cubicBezTo>
                <a:cubicBezTo>
                  <a:pt x="1035843" y="1028010"/>
                  <a:pt x="1045480" y="1028084"/>
                  <a:pt x="1054893" y="1026423"/>
                </a:cubicBezTo>
                <a:cubicBezTo>
                  <a:pt x="1059103" y="1025680"/>
                  <a:pt x="1062797" y="1023161"/>
                  <a:pt x="1066800" y="1021660"/>
                </a:cubicBezTo>
                <a:cubicBezTo>
                  <a:pt x="1069150" y="1020779"/>
                  <a:pt x="1071562" y="1020073"/>
                  <a:pt x="1073943" y="1019279"/>
                </a:cubicBezTo>
                <a:lnTo>
                  <a:pt x="1088231" y="997848"/>
                </a:lnTo>
                <a:cubicBezTo>
                  <a:pt x="1089819" y="995467"/>
                  <a:pt x="1091713" y="993264"/>
                  <a:pt x="1092993" y="990704"/>
                </a:cubicBezTo>
                <a:cubicBezTo>
                  <a:pt x="1094581" y="987529"/>
                  <a:pt x="1095246" y="983689"/>
                  <a:pt x="1097756" y="981179"/>
                </a:cubicBezTo>
                <a:cubicBezTo>
                  <a:pt x="1099531" y="979404"/>
                  <a:pt x="1102519" y="979592"/>
                  <a:pt x="1104900" y="978798"/>
                </a:cubicBezTo>
                <a:cubicBezTo>
                  <a:pt x="1107281" y="977210"/>
                  <a:pt x="1110019" y="976059"/>
                  <a:pt x="1112043" y="974035"/>
                </a:cubicBezTo>
                <a:cubicBezTo>
                  <a:pt x="1114067" y="972011"/>
                  <a:pt x="1113955" y="967139"/>
                  <a:pt x="1116806" y="966891"/>
                </a:cubicBezTo>
                <a:cubicBezTo>
                  <a:pt x="1133431" y="965446"/>
                  <a:pt x="1150143" y="968479"/>
                  <a:pt x="1166812" y="969273"/>
                </a:cubicBezTo>
                <a:cubicBezTo>
                  <a:pt x="1170601" y="970536"/>
                  <a:pt x="1181218" y="973700"/>
                  <a:pt x="1183481" y="976416"/>
                </a:cubicBezTo>
                <a:cubicBezTo>
                  <a:pt x="1202705" y="999484"/>
                  <a:pt x="1169017" y="974710"/>
                  <a:pt x="1193006" y="990704"/>
                </a:cubicBezTo>
                <a:cubicBezTo>
                  <a:pt x="1216637" y="982828"/>
                  <a:pt x="1180543" y="996041"/>
                  <a:pt x="1207293" y="981179"/>
                </a:cubicBezTo>
                <a:cubicBezTo>
                  <a:pt x="1213286" y="977849"/>
                  <a:pt x="1224142" y="976025"/>
                  <a:pt x="1231106" y="974035"/>
                </a:cubicBezTo>
                <a:cubicBezTo>
                  <a:pt x="1233520" y="973345"/>
                  <a:pt x="1235836" y="972344"/>
                  <a:pt x="1238250" y="971654"/>
                </a:cubicBezTo>
                <a:cubicBezTo>
                  <a:pt x="1241397" y="970755"/>
                  <a:pt x="1244640" y="970213"/>
                  <a:pt x="1247775" y="969273"/>
                </a:cubicBezTo>
                <a:cubicBezTo>
                  <a:pt x="1252583" y="967830"/>
                  <a:pt x="1257885" y="967294"/>
                  <a:pt x="1262062" y="964510"/>
                </a:cubicBezTo>
                <a:lnTo>
                  <a:pt x="1269206" y="959748"/>
                </a:lnTo>
                <a:cubicBezTo>
                  <a:pt x="1275992" y="960502"/>
                  <a:pt x="1289804" y="960521"/>
                  <a:pt x="1297781" y="964510"/>
                </a:cubicBezTo>
                <a:cubicBezTo>
                  <a:pt x="1300341" y="965790"/>
                  <a:pt x="1302544" y="967685"/>
                  <a:pt x="1304925" y="969273"/>
                </a:cubicBezTo>
                <a:cubicBezTo>
                  <a:pt x="1308100" y="974035"/>
                  <a:pt x="1309331" y="981000"/>
                  <a:pt x="1314450" y="983560"/>
                </a:cubicBezTo>
                <a:cubicBezTo>
                  <a:pt x="1317625" y="985148"/>
                  <a:pt x="1320679" y="987005"/>
                  <a:pt x="1323975" y="988323"/>
                </a:cubicBezTo>
                <a:cubicBezTo>
                  <a:pt x="1332764" y="991839"/>
                  <a:pt x="1340868" y="994137"/>
                  <a:pt x="1350168" y="995466"/>
                </a:cubicBezTo>
                <a:cubicBezTo>
                  <a:pt x="1357284" y="996483"/>
                  <a:pt x="1364456" y="997054"/>
                  <a:pt x="1371600" y="997848"/>
                </a:cubicBezTo>
                <a:cubicBezTo>
                  <a:pt x="1373981" y="998642"/>
                  <a:pt x="1376330" y="999540"/>
                  <a:pt x="1378743" y="1000229"/>
                </a:cubicBezTo>
                <a:cubicBezTo>
                  <a:pt x="1381890" y="1001128"/>
                  <a:pt x="1385260" y="1001321"/>
                  <a:pt x="1388268" y="1002610"/>
                </a:cubicBezTo>
                <a:cubicBezTo>
                  <a:pt x="1390899" y="1003737"/>
                  <a:pt x="1392797" y="1006211"/>
                  <a:pt x="1395412" y="1007373"/>
                </a:cubicBezTo>
                <a:cubicBezTo>
                  <a:pt x="1400000" y="1009412"/>
                  <a:pt x="1409700" y="1012135"/>
                  <a:pt x="1409700" y="1012135"/>
                </a:cubicBezTo>
                <a:cubicBezTo>
                  <a:pt x="1418431" y="1011341"/>
                  <a:pt x="1427882" y="1013315"/>
                  <a:pt x="1435893" y="1009754"/>
                </a:cubicBezTo>
                <a:cubicBezTo>
                  <a:pt x="1442406" y="1006859"/>
                  <a:pt x="1454394" y="990997"/>
                  <a:pt x="1459706" y="983560"/>
                </a:cubicBezTo>
                <a:cubicBezTo>
                  <a:pt x="1461369" y="981231"/>
                  <a:pt x="1462314" y="978301"/>
                  <a:pt x="1464468" y="976416"/>
                </a:cubicBezTo>
                <a:cubicBezTo>
                  <a:pt x="1469885" y="971676"/>
                  <a:pt x="1480969" y="965262"/>
                  <a:pt x="1488281" y="962129"/>
                </a:cubicBezTo>
                <a:cubicBezTo>
                  <a:pt x="1490588" y="961140"/>
                  <a:pt x="1493180" y="960871"/>
                  <a:pt x="1495425" y="959748"/>
                </a:cubicBezTo>
                <a:cubicBezTo>
                  <a:pt x="1516286" y="949317"/>
                  <a:pt x="1497743" y="954202"/>
                  <a:pt x="1521618" y="950223"/>
                </a:cubicBezTo>
                <a:cubicBezTo>
                  <a:pt x="1561508" y="936923"/>
                  <a:pt x="1521375" y="949526"/>
                  <a:pt x="1631156" y="945460"/>
                </a:cubicBezTo>
                <a:cubicBezTo>
                  <a:pt x="1639917" y="945136"/>
                  <a:pt x="1648619" y="943873"/>
                  <a:pt x="1657350" y="943079"/>
                </a:cubicBezTo>
                <a:cubicBezTo>
                  <a:pt x="1662112" y="941491"/>
                  <a:pt x="1668087" y="941866"/>
                  <a:pt x="1671637" y="938316"/>
                </a:cubicBezTo>
                <a:cubicBezTo>
                  <a:pt x="1675187" y="934766"/>
                  <a:pt x="1674812" y="928791"/>
                  <a:pt x="1676400" y="924029"/>
                </a:cubicBezTo>
                <a:cubicBezTo>
                  <a:pt x="1681840" y="907711"/>
                  <a:pt x="1675420" y="927948"/>
                  <a:pt x="1681162" y="904979"/>
                </a:cubicBezTo>
                <a:cubicBezTo>
                  <a:pt x="1681771" y="902544"/>
                  <a:pt x="1682298" y="900014"/>
                  <a:pt x="1683543" y="897835"/>
                </a:cubicBezTo>
                <a:cubicBezTo>
                  <a:pt x="1685512" y="894389"/>
                  <a:pt x="1688380" y="891539"/>
                  <a:pt x="1690687" y="888310"/>
                </a:cubicBezTo>
                <a:cubicBezTo>
                  <a:pt x="1692351" y="885981"/>
                  <a:pt x="1693862" y="883547"/>
                  <a:pt x="1695450" y="881166"/>
                </a:cubicBezTo>
                <a:cubicBezTo>
                  <a:pt x="1702049" y="861369"/>
                  <a:pt x="1691138" y="889585"/>
                  <a:pt x="1707356" y="866879"/>
                </a:cubicBezTo>
                <a:cubicBezTo>
                  <a:pt x="1709258" y="864216"/>
                  <a:pt x="1708113" y="860196"/>
                  <a:pt x="1709737" y="857354"/>
                </a:cubicBezTo>
                <a:cubicBezTo>
                  <a:pt x="1711408" y="854430"/>
                  <a:pt x="1714500" y="852591"/>
                  <a:pt x="1716881" y="850210"/>
                </a:cubicBezTo>
                <a:cubicBezTo>
                  <a:pt x="1721416" y="836602"/>
                  <a:pt x="1715520" y="847942"/>
                  <a:pt x="1726406" y="840685"/>
                </a:cubicBezTo>
                <a:cubicBezTo>
                  <a:pt x="1729208" y="838817"/>
                  <a:pt x="1730963" y="835697"/>
                  <a:pt x="1733550" y="833541"/>
                </a:cubicBezTo>
                <a:cubicBezTo>
                  <a:pt x="1739705" y="828412"/>
                  <a:pt x="1740677" y="828784"/>
                  <a:pt x="1747837" y="826398"/>
                </a:cubicBezTo>
                <a:cubicBezTo>
                  <a:pt x="1776421" y="807341"/>
                  <a:pt x="1734336" y="836722"/>
                  <a:pt x="1759743" y="814491"/>
                </a:cubicBezTo>
                <a:cubicBezTo>
                  <a:pt x="1764051" y="810722"/>
                  <a:pt x="1770597" y="809545"/>
                  <a:pt x="1774031" y="804966"/>
                </a:cubicBezTo>
                <a:cubicBezTo>
                  <a:pt x="1776412" y="801791"/>
                  <a:pt x="1778592" y="798454"/>
                  <a:pt x="1781175" y="795441"/>
                </a:cubicBezTo>
                <a:cubicBezTo>
                  <a:pt x="1783366" y="792884"/>
                  <a:pt x="1786162" y="790885"/>
                  <a:pt x="1788318" y="788298"/>
                </a:cubicBezTo>
                <a:cubicBezTo>
                  <a:pt x="1790150" y="786099"/>
                  <a:pt x="1791180" y="783293"/>
                  <a:pt x="1793081" y="781154"/>
                </a:cubicBezTo>
                <a:cubicBezTo>
                  <a:pt x="1804946" y="767806"/>
                  <a:pt x="1803653" y="769342"/>
                  <a:pt x="1814512" y="762104"/>
                </a:cubicBezTo>
                <a:cubicBezTo>
                  <a:pt x="1815306" y="759723"/>
                  <a:pt x="1816893" y="757470"/>
                  <a:pt x="1816893" y="754960"/>
                </a:cubicBezTo>
                <a:cubicBezTo>
                  <a:pt x="1816893" y="727814"/>
                  <a:pt x="1806321" y="739709"/>
                  <a:pt x="1774031" y="735910"/>
                </a:cubicBezTo>
                <a:cubicBezTo>
                  <a:pt x="1775311" y="725667"/>
                  <a:pt x="1779356" y="705318"/>
                  <a:pt x="1774031" y="695429"/>
                </a:cubicBezTo>
                <a:cubicBezTo>
                  <a:pt x="1771317" y="690389"/>
                  <a:pt x="1764506" y="689079"/>
                  <a:pt x="1759743" y="685904"/>
                </a:cubicBezTo>
                <a:lnTo>
                  <a:pt x="1752600" y="681141"/>
                </a:lnTo>
                <a:cubicBezTo>
                  <a:pt x="1750060" y="677332"/>
                  <a:pt x="1746407" y="669870"/>
                  <a:pt x="1740693" y="669235"/>
                </a:cubicBezTo>
                <a:cubicBezTo>
                  <a:pt x="1735895" y="668702"/>
                  <a:pt x="1731168" y="670822"/>
                  <a:pt x="1726406" y="671616"/>
                </a:cubicBezTo>
                <a:cubicBezTo>
                  <a:pt x="1724025" y="672410"/>
                  <a:pt x="1721456" y="672779"/>
                  <a:pt x="1719262" y="673998"/>
                </a:cubicBezTo>
                <a:cubicBezTo>
                  <a:pt x="1714259" y="676778"/>
                  <a:pt x="1710405" y="681713"/>
                  <a:pt x="1704975" y="683523"/>
                </a:cubicBezTo>
                <a:cubicBezTo>
                  <a:pt x="1702594" y="684317"/>
                  <a:pt x="1700076" y="684782"/>
                  <a:pt x="1697831" y="685904"/>
                </a:cubicBezTo>
                <a:cubicBezTo>
                  <a:pt x="1695271" y="687184"/>
                  <a:pt x="1693367" y="689661"/>
                  <a:pt x="1690687" y="690666"/>
                </a:cubicBezTo>
                <a:cubicBezTo>
                  <a:pt x="1686897" y="692087"/>
                  <a:pt x="1682750" y="692254"/>
                  <a:pt x="1678781" y="693048"/>
                </a:cubicBezTo>
                <a:cubicBezTo>
                  <a:pt x="1673225" y="692254"/>
                  <a:pt x="1664464" y="695762"/>
                  <a:pt x="1662112" y="690666"/>
                </a:cubicBezTo>
                <a:cubicBezTo>
                  <a:pt x="1658107" y="681988"/>
                  <a:pt x="1663376" y="671584"/>
                  <a:pt x="1664493" y="662091"/>
                </a:cubicBezTo>
                <a:cubicBezTo>
                  <a:pt x="1664911" y="658542"/>
                  <a:pt x="1667119" y="647315"/>
                  <a:pt x="1669256" y="643041"/>
                </a:cubicBezTo>
                <a:cubicBezTo>
                  <a:pt x="1670536" y="640481"/>
                  <a:pt x="1672738" y="638457"/>
                  <a:pt x="1674018" y="635898"/>
                </a:cubicBezTo>
                <a:cubicBezTo>
                  <a:pt x="1675141" y="633653"/>
                  <a:pt x="1675277" y="630999"/>
                  <a:pt x="1676400" y="628754"/>
                </a:cubicBezTo>
                <a:cubicBezTo>
                  <a:pt x="1685629" y="610296"/>
                  <a:pt x="1677560" y="632416"/>
                  <a:pt x="1683543" y="614466"/>
                </a:cubicBezTo>
                <a:cubicBezTo>
                  <a:pt x="1681956" y="612085"/>
                  <a:pt x="1680613" y="609521"/>
                  <a:pt x="1678781" y="607323"/>
                </a:cubicBezTo>
                <a:cubicBezTo>
                  <a:pt x="1676625" y="604736"/>
                  <a:pt x="1674224" y="602335"/>
                  <a:pt x="1671637" y="600179"/>
                </a:cubicBezTo>
                <a:cubicBezTo>
                  <a:pt x="1650287" y="582387"/>
                  <a:pt x="1620592" y="593953"/>
                  <a:pt x="1593056" y="593035"/>
                </a:cubicBezTo>
                <a:cubicBezTo>
                  <a:pt x="1588530" y="592130"/>
                  <a:pt x="1578886" y="590713"/>
                  <a:pt x="1574006" y="588273"/>
                </a:cubicBezTo>
                <a:cubicBezTo>
                  <a:pt x="1571446" y="586993"/>
                  <a:pt x="1569577" y="584415"/>
                  <a:pt x="1566862" y="583510"/>
                </a:cubicBezTo>
                <a:cubicBezTo>
                  <a:pt x="1562282" y="581983"/>
                  <a:pt x="1557337" y="581923"/>
                  <a:pt x="1552575" y="581129"/>
                </a:cubicBezTo>
                <a:cubicBezTo>
                  <a:pt x="1547257" y="579356"/>
                  <a:pt x="1535803" y="576930"/>
                  <a:pt x="1531143" y="571604"/>
                </a:cubicBezTo>
                <a:cubicBezTo>
                  <a:pt x="1515408" y="553622"/>
                  <a:pt x="1529161" y="559830"/>
                  <a:pt x="1514475" y="554935"/>
                </a:cubicBezTo>
                <a:cubicBezTo>
                  <a:pt x="1512887" y="551760"/>
                  <a:pt x="1512222" y="547920"/>
                  <a:pt x="1509712" y="545410"/>
                </a:cubicBezTo>
                <a:cubicBezTo>
                  <a:pt x="1507937" y="543635"/>
                  <a:pt x="1504343" y="544804"/>
                  <a:pt x="1502568" y="543029"/>
                </a:cubicBezTo>
                <a:cubicBezTo>
                  <a:pt x="1500793" y="541254"/>
                  <a:pt x="1501176" y="538192"/>
                  <a:pt x="1500187" y="535885"/>
                </a:cubicBezTo>
                <a:cubicBezTo>
                  <a:pt x="1498789" y="532622"/>
                  <a:pt x="1496671" y="529684"/>
                  <a:pt x="1495425" y="526360"/>
                </a:cubicBezTo>
                <a:cubicBezTo>
                  <a:pt x="1492020" y="517280"/>
                  <a:pt x="1492925" y="509973"/>
                  <a:pt x="1490662" y="500166"/>
                </a:cubicBezTo>
                <a:cubicBezTo>
                  <a:pt x="1488674" y="491548"/>
                  <a:pt x="1486587" y="485275"/>
                  <a:pt x="1481137" y="478735"/>
                </a:cubicBezTo>
                <a:cubicBezTo>
                  <a:pt x="1478981" y="476148"/>
                  <a:pt x="1476733" y="473548"/>
                  <a:pt x="1473993" y="471591"/>
                </a:cubicBezTo>
                <a:cubicBezTo>
                  <a:pt x="1471104" y="469528"/>
                  <a:pt x="1467643" y="468416"/>
                  <a:pt x="1464468" y="466829"/>
                </a:cubicBezTo>
                <a:cubicBezTo>
                  <a:pt x="1462087" y="464448"/>
                  <a:pt x="1459481" y="462272"/>
                  <a:pt x="1457325" y="459685"/>
                </a:cubicBezTo>
                <a:cubicBezTo>
                  <a:pt x="1455493" y="457486"/>
                  <a:pt x="1454586" y="454565"/>
                  <a:pt x="1452562" y="452541"/>
                </a:cubicBezTo>
                <a:cubicBezTo>
                  <a:pt x="1450538" y="450517"/>
                  <a:pt x="1447799" y="449366"/>
                  <a:pt x="1445418" y="447779"/>
                </a:cubicBezTo>
                <a:cubicBezTo>
                  <a:pt x="1443831" y="444604"/>
                  <a:pt x="1442928" y="440981"/>
                  <a:pt x="1440656" y="438254"/>
                </a:cubicBezTo>
                <a:cubicBezTo>
                  <a:pt x="1438824" y="436055"/>
                  <a:pt x="1435176" y="435820"/>
                  <a:pt x="1433512" y="433491"/>
                </a:cubicBezTo>
                <a:cubicBezTo>
                  <a:pt x="1431028" y="430013"/>
                  <a:pt x="1430337" y="425554"/>
                  <a:pt x="1428750" y="421585"/>
                </a:cubicBezTo>
                <a:cubicBezTo>
                  <a:pt x="1428726" y="421441"/>
                  <a:pt x="1426454" y="403238"/>
                  <a:pt x="1423987" y="400154"/>
                </a:cubicBezTo>
                <a:cubicBezTo>
                  <a:pt x="1422199" y="397919"/>
                  <a:pt x="1419042" y="397223"/>
                  <a:pt x="1416843" y="395391"/>
                </a:cubicBezTo>
                <a:cubicBezTo>
                  <a:pt x="1398508" y="380112"/>
                  <a:pt x="1420294" y="395311"/>
                  <a:pt x="1402556" y="383485"/>
                </a:cubicBezTo>
                <a:lnTo>
                  <a:pt x="1383506" y="354910"/>
                </a:lnTo>
                <a:cubicBezTo>
                  <a:pt x="1381918" y="352529"/>
                  <a:pt x="1381124" y="349354"/>
                  <a:pt x="1378743" y="347766"/>
                </a:cubicBezTo>
                <a:lnTo>
                  <a:pt x="1371600" y="343004"/>
                </a:lnTo>
                <a:cubicBezTo>
                  <a:pt x="1373187" y="327923"/>
                  <a:pt x="1374401" y="312797"/>
                  <a:pt x="1376362" y="297760"/>
                </a:cubicBezTo>
                <a:cubicBezTo>
                  <a:pt x="1376785" y="294515"/>
                  <a:pt x="1378101" y="291444"/>
                  <a:pt x="1378743" y="288235"/>
                </a:cubicBezTo>
                <a:cubicBezTo>
                  <a:pt x="1379690" y="283501"/>
                  <a:pt x="1380331" y="278710"/>
                  <a:pt x="1381125" y="273948"/>
                </a:cubicBezTo>
                <a:cubicBezTo>
                  <a:pt x="1380331" y="266010"/>
                  <a:pt x="1380537" y="257908"/>
                  <a:pt x="1378743" y="250135"/>
                </a:cubicBezTo>
                <a:cubicBezTo>
                  <a:pt x="1378099" y="247346"/>
                  <a:pt x="1375108" y="245622"/>
                  <a:pt x="1373981" y="242991"/>
                </a:cubicBezTo>
                <a:cubicBezTo>
                  <a:pt x="1364760" y="221472"/>
                  <a:pt x="1378790" y="244249"/>
                  <a:pt x="1366837" y="226323"/>
                </a:cubicBezTo>
                <a:cubicBezTo>
                  <a:pt x="1366309" y="223685"/>
                  <a:pt x="1363420" y="208254"/>
                  <a:pt x="1362075" y="204891"/>
                </a:cubicBezTo>
                <a:cubicBezTo>
                  <a:pt x="1360097" y="199947"/>
                  <a:pt x="1357885" y="195034"/>
                  <a:pt x="1354931" y="190604"/>
                </a:cubicBezTo>
                <a:cubicBezTo>
                  <a:pt x="1353063" y="187802"/>
                  <a:pt x="1349855" y="186118"/>
                  <a:pt x="1347787" y="183460"/>
                </a:cubicBezTo>
                <a:cubicBezTo>
                  <a:pt x="1334413" y="166265"/>
                  <a:pt x="1344769" y="171343"/>
                  <a:pt x="1331118" y="166791"/>
                </a:cubicBezTo>
                <a:cubicBezTo>
                  <a:pt x="1329531" y="164410"/>
                  <a:pt x="1328257" y="161787"/>
                  <a:pt x="1326356" y="159648"/>
                </a:cubicBezTo>
                <a:cubicBezTo>
                  <a:pt x="1314493" y="146302"/>
                  <a:pt x="1315782" y="147836"/>
                  <a:pt x="1304925" y="140598"/>
                </a:cubicBezTo>
                <a:cubicBezTo>
                  <a:pt x="1292224" y="121547"/>
                  <a:pt x="1308894" y="144567"/>
                  <a:pt x="1293018" y="128691"/>
                </a:cubicBezTo>
                <a:cubicBezTo>
                  <a:pt x="1290995" y="126668"/>
                  <a:pt x="1290491" y="123336"/>
                  <a:pt x="1288256" y="121548"/>
                </a:cubicBezTo>
                <a:cubicBezTo>
                  <a:pt x="1286701" y="120304"/>
                  <a:pt x="1272213" y="116941"/>
                  <a:pt x="1271587" y="116785"/>
                </a:cubicBezTo>
                <a:cubicBezTo>
                  <a:pt x="1270000" y="114404"/>
                  <a:pt x="1269252" y="111158"/>
                  <a:pt x="1266825" y="109641"/>
                </a:cubicBezTo>
                <a:cubicBezTo>
                  <a:pt x="1262568" y="106980"/>
                  <a:pt x="1257507" y="105589"/>
                  <a:pt x="1252537" y="104879"/>
                </a:cubicBezTo>
                <a:cubicBezTo>
                  <a:pt x="1225653" y="101039"/>
                  <a:pt x="1215231" y="103689"/>
                  <a:pt x="1200150" y="1024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2"/>
          <p:cNvSpPr/>
          <p:nvPr/>
        </p:nvSpPr>
        <p:spPr>
          <a:xfrm>
            <a:off x="600120" y="543960"/>
            <a:ext cx="660060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DESENVOLVIMENTO PRODUTIVO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622440" y="1027800"/>
            <a:ext cx="55756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0" lang="pt-BR" sz="16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POR QUE?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529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Imagem 6" descr=""/>
          <p:cNvPicPr/>
          <p:nvPr/>
        </p:nvPicPr>
        <p:blipFill>
          <a:blip r:embed="rId1"/>
          <a:srcRect l="0" t="39442" r="0" b="41858"/>
          <a:stretch/>
        </p:blipFill>
        <p:spPr>
          <a:xfrm>
            <a:off x="10620720" y="6353280"/>
            <a:ext cx="1420200" cy="375480"/>
          </a:xfrm>
          <a:prstGeom prst="rect">
            <a:avLst/>
          </a:prstGeom>
          <a:ln>
            <a:noFill/>
          </a:ln>
        </p:spPr>
      </p:pic>
      <p:graphicFrame>
        <p:nvGraphicFramePr>
          <p:cNvPr id="155" name="Espaço Reservado para Conteúdo 3"/>
          <p:cNvGraphicFramePr/>
          <p:nvPr/>
        </p:nvGraphicFramePr>
        <p:xfrm>
          <a:off x="622440" y="1908360"/>
          <a:ext cx="11207520" cy="46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6" name="CustomShape 4"/>
          <p:cNvSpPr/>
          <p:nvPr/>
        </p:nvSpPr>
        <p:spPr>
          <a:xfrm>
            <a:off x="687600" y="1375560"/>
            <a:ext cx="1312200" cy="282960"/>
          </a:xfrm>
          <a:prstGeom prst="rect">
            <a:avLst/>
          </a:prstGeom>
          <a:solidFill>
            <a:srgbClr val="252d3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5"/>
          <p:cNvSpPr/>
          <p:nvPr/>
        </p:nvSpPr>
        <p:spPr>
          <a:xfrm>
            <a:off x="622440" y="1412640"/>
            <a:ext cx="14536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TERRITÓRIO 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6"/>
          <p:cNvSpPr/>
          <p:nvPr/>
        </p:nvSpPr>
        <p:spPr>
          <a:xfrm>
            <a:off x="10758240" y="747720"/>
            <a:ext cx="309600" cy="344880"/>
          </a:xfrm>
          <a:custGeom>
            <a:avLst/>
            <a:gdLst/>
            <a:ahLst/>
            <a:rect l="l" t="t" r="r" b="b"/>
            <a:pathLst>
              <a:path w="309781" h="345281">
                <a:moveTo>
                  <a:pt x="104939" y="9525"/>
                </a:moveTo>
                <a:cubicBezTo>
                  <a:pt x="95213" y="25734"/>
                  <a:pt x="99257" y="17042"/>
                  <a:pt x="93032" y="35718"/>
                </a:cubicBezTo>
                <a:lnTo>
                  <a:pt x="90651" y="42862"/>
                </a:lnTo>
                <a:cubicBezTo>
                  <a:pt x="93944" y="52743"/>
                  <a:pt x="92990" y="54755"/>
                  <a:pt x="107320" y="59531"/>
                </a:cubicBezTo>
                <a:lnTo>
                  <a:pt x="121607" y="64293"/>
                </a:lnTo>
                <a:cubicBezTo>
                  <a:pt x="123988" y="66674"/>
                  <a:pt x="126883" y="68635"/>
                  <a:pt x="128751" y="71437"/>
                </a:cubicBezTo>
                <a:cubicBezTo>
                  <a:pt x="130143" y="73526"/>
                  <a:pt x="130009" y="76336"/>
                  <a:pt x="131132" y="78581"/>
                </a:cubicBezTo>
                <a:cubicBezTo>
                  <a:pt x="132412" y="81141"/>
                  <a:pt x="134307" y="83344"/>
                  <a:pt x="135895" y="85725"/>
                </a:cubicBezTo>
                <a:cubicBezTo>
                  <a:pt x="134196" y="95920"/>
                  <a:pt x="136066" y="101770"/>
                  <a:pt x="126370" y="107156"/>
                </a:cubicBezTo>
                <a:cubicBezTo>
                  <a:pt x="121981" y="109594"/>
                  <a:pt x="112082" y="111918"/>
                  <a:pt x="112082" y="111918"/>
                </a:cubicBezTo>
                <a:cubicBezTo>
                  <a:pt x="97795" y="111124"/>
                  <a:pt x="83513" y="108856"/>
                  <a:pt x="69220" y="109537"/>
                </a:cubicBezTo>
                <a:cubicBezTo>
                  <a:pt x="66361" y="109673"/>
                  <a:pt x="62324" y="111449"/>
                  <a:pt x="62076" y="114300"/>
                </a:cubicBezTo>
                <a:cubicBezTo>
                  <a:pt x="60630" y="130925"/>
                  <a:pt x="62614" y="147721"/>
                  <a:pt x="64457" y="164306"/>
                </a:cubicBezTo>
                <a:cubicBezTo>
                  <a:pt x="65809" y="176475"/>
                  <a:pt x="70181" y="177982"/>
                  <a:pt x="73982" y="188118"/>
                </a:cubicBezTo>
                <a:cubicBezTo>
                  <a:pt x="75131" y="191182"/>
                  <a:pt x="75570" y="194468"/>
                  <a:pt x="76364" y="197643"/>
                </a:cubicBezTo>
                <a:cubicBezTo>
                  <a:pt x="74776" y="205581"/>
                  <a:pt x="73421" y="213568"/>
                  <a:pt x="71601" y="221456"/>
                </a:cubicBezTo>
                <a:cubicBezTo>
                  <a:pt x="71037" y="223902"/>
                  <a:pt x="69910" y="226186"/>
                  <a:pt x="69220" y="228600"/>
                </a:cubicBezTo>
                <a:cubicBezTo>
                  <a:pt x="68321" y="231747"/>
                  <a:pt x="67779" y="234990"/>
                  <a:pt x="66839" y="238125"/>
                </a:cubicBezTo>
                <a:cubicBezTo>
                  <a:pt x="65396" y="242933"/>
                  <a:pt x="62076" y="252412"/>
                  <a:pt x="62076" y="252412"/>
                </a:cubicBezTo>
                <a:cubicBezTo>
                  <a:pt x="62870" y="263525"/>
                  <a:pt x="65759" y="274685"/>
                  <a:pt x="64457" y="285750"/>
                </a:cubicBezTo>
                <a:cubicBezTo>
                  <a:pt x="64064" y="289094"/>
                  <a:pt x="60258" y="291258"/>
                  <a:pt x="57314" y="292893"/>
                </a:cubicBezTo>
                <a:cubicBezTo>
                  <a:pt x="52925" y="295331"/>
                  <a:pt x="43026" y="297656"/>
                  <a:pt x="43026" y="297656"/>
                </a:cubicBezTo>
                <a:cubicBezTo>
                  <a:pt x="29415" y="295388"/>
                  <a:pt x="26296" y="293389"/>
                  <a:pt x="12070" y="297656"/>
                </a:cubicBezTo>
                <a:cubicBezTo>
                  <a:pt x="9329" y="298478"/>
                  <a:pt x="7307" y="300831"/>
                  <a:pt x="4926" y="302418"/>
                </a:cubicBezTo>
                <a:cubicBezTo>
                  <a:pt x="3339" y="304799"/>
                  <a:pt x="480" y="306718"/>
                  <a:pt x="164" y="309562"/>
                </a:cubicBezTo>
                <a:cubicBezTo>
                  <a:pt x="-369" y="314361"/>
                  <a:pt x="386" y="319531"/>
                  <a:pt x="2545" y="323850"/>
                </a:cubicBezTo>
                <a:cubicBezTo>
                  <a:pt x="3825" y="326410"/>
                  <a:pt x="7058" y="327485"/>
                  <a:pt x="9689" y="328612"/>
                </a:cubicBezTo>
                <a:cubicBezTo>
                  <a:pt x="16166" y="331388"/>
                  <a:pt x="34067" y="332850"/>
                  <a:pt x="38264" y="333375"/>
                </a:cubicBezTo>
                <a:cubicBezTo>
                  <a:pt x="42233" y="334962"/>
                  <a:pt x="46040" y="337036"/>
                  <a:pt x="50170" y="338137"/>
                </a:cubicBezTo>
                <a:cubicBezTo>
                  <a:pt x="57991" y="340223"/>
                  <a:pt x="66303" y="340341"/>
                  <a:pt x="73982" y="342900"/>
                </a:cubicBezTo>
                <a:lnTo>
                  <a:pt x="81126" y="345281"/>
                </a:lnTo>
                <a:cubicBezTo>
                  <a:pt x="86682" y="344487"/>
                  <a:pt x="92775" y="345410"/>
                  <a:pt x="97795" y="342900"/>
                </a:cubicBezTo>
                <a:cubicBezTo>
                  <a:pt x="100040" y="341777"/>
                  <a:pt x="99053" y="338001"/>
                  <a:pt x="100176" y="335756"/>
                </a:cubicBezTo>
                <a:cubicBezTo>
                  <a:pt x="101456" y="333196"/>
                  <a:pt x="103351" y="330993"/>
                  <a:pt x="104939" y="328612"/>
                </a:cubicBezTo>
                <a:cubicBezTo>
                  <a:pt x="105733" y="326231"/>
                  <a:pt x="106630" y="323882"/>
                  <a:pt x="107320" y="321468"/>
                </a:cubicBezTo>
                <a:cubicBezTo>
                  <a:pt x="108219" y="318321"/>
                  <a:pt x="108761" y="315078"/>
                  <a:pt x="109701" y="311943"/>
                </a:cubicBezTo>
                <a:cubicBezTo>
                  <a:pt x="111144" y="307135"/>
                  <a:pt x="114464" y="297656"/>
                  <a:pt x="114464" y="297656"/>
                </a:cubicBezTo>
                <a:cubicBezTo>
                  <a:pt x="121608" y="298450"/>
                  <a:pt x="128805" y="298855"/>
                  <a:pt x="135895" y="300037"/>
                </a:cubicBezTo>
                <a:cubicBezTo>
                  <a:pt x="138371" y="300450"/>
                  <a:pt x="140794" y="303540"/>
                  <a:pt x="143039" y="302418"/>
                </a:cubicBezTo>
                <a:cubicBezTo>
                  <a:pt x="145284" y="301296"/>
                  <a:pt x="144626" y="297656"/>
                  <a:pt x="145420" y="295275"/>
                </a:cubicBezTo>
                <a:cubicBezTo>
                  <a:pt x="150182" y="296069"/>
                  <a:pt x="155127" y="296129"/>
                  <a:pt x="159707" y="297656"/>
                </a:cubicBezTo>
                <a:cubicBezTo>
                  <a:pt x="162422" y="298561"/>
                  <a:pt x="164161" y="301440"/>
                  <a:pt x="166851" y="302418"/>
                </a:cubicBezTo>
                <a:cubicBezTo>
                  <a:pt x="173002" y="304655"/>
                  <a:pt x="185901" y="307181"/>
                  <a:pt x="185901" y="307181"/>
                </a:cubicBezTo>
                <a:cubicBezTo>
                  <a:pt x="189076" y="305593"/>
                  <a:pt x="193296" y="305258"/>
                  <a:pt x="195426" y="302418"/>
                </a:cubicBezTo>
                <a:cubicBezTo>
                  <a:pt x="198438" y="298402"/>
                  <a:pt x="197405" y="292308"/>
                  <a:pt x="200189" y="288131"/>
                </a:cubicBezTo>
                <a:cubicBezTo>
                  <a:pt x="206343" y="278898"/>
                  <a:pt x="204046" y="283702"/>
                  <a:pt x="207332" y="273843"/>
                </a:cubicBezTo>
                <a:cubicBezTo>
                  <a:pt x="231170" y="279804"/>
                  <a:pt x="206713" y="270842"/>
                  <a:pt x="219239" y="283368"/>
                </a:cubicBezTo>
                <a:cubicBezTo>
                  <a:pt x="223286" y="287415"/>
                  <a:pt x="228764" y="289718"/>
                  <a:pt x="233526" y="292893"/>
                </a:cubicBezTo>
                <a:lnTo>
                  <a:pt x="240670" y="297656"/>
                </a:lnTo>
                <a:cubicBezTo>
                  <a:pt x="246355" y="314713"/>
                  <a:pt x="238227" y="295201"/>
                  <a:pt x="250195" y="309562"/>
                </a:cubicBezTo>
                <a:cubicBezTo>
                  <a:pt x="261513" y="323143"/>
                  <a:pt x="247747" y="316684"/>
                  <a:pt x="262101" y="321468"/>
                </a:cubicBezTo>
                <a:cubicBezTo>
                  <a:pt x="265714" y="323877"/>
                  <a:pt x="271458" y="328612"/>
                  <a:pt x="276389" y="328612"/>
                </a:cubicBezTo>
                <a:cubicBezTo>
                  <a:pt x="280436" y="328612"/>
                  <a:pt x="284326" y="327025"/>
                  <a:pt x="288295" y="326231"/>
                </a:cubicBezTo>
                <a:cubicBezTo>
                  <a:pt x="301495" y="317430"/>
                  <a:pt x="291055" y="326503"/>
                  <a:pt x="297820" y="314325"/>
                </a:cubicBezTo>
                <a:cubicBezTo>
                  <a:pt x="300600" y="309321"/>
                  <a:pt x="307345" y="300037"/>
                  <a:pt x="307345" y="300037"/>
                </a:cubicBezTo>
                <a:cubicBezTo>
                  <a:pt x="308139" y="297656"/>
                  <a:pt x="310139" y="295369"/>
                  <a:pt x="309726" y="292893"/>
                </a:cubicBezTo>
                <a:cubicBezTo>
                  <a:pt x="309256" y="290070"/>
                  <a:pt x="306796" y="287948"/>
                  <a:pt x="304964" y="285750"/>
                </a:cubicBezTo>
                <a:cubicBezTo>
                  <a:pt x="289683" y="267413"/>
                  <a:pt x="304883" y="289200"/>
                  <a:pt x="293057" y="271462"/>
                </a:cubicBezTo>
                <a:cubicBezTo>
                  <a:pt x="293851" y="268287"/>
                  <a:pt x="293394" y="264493"/>
                  <a:pt x="295439" y="261937"/>
                </a:cubicBezTo>
                <a:cubicBezTo>
                  <a:pt x="297007" y="259977"/>
                  <a:pt x="300622" y="261124"/>
                  <a:pt x="302582" y="259556"/>
                </a:cubicBezTo>
                <a:cubicBezTo>
                  <a:pt x="304817" y="257768"/>
                  <a:pt x="305757" y="254793"/>
                  <a:pt x="307345" y="252412"/>
                </a:cubicBezTo>
                <a:cubicBezTo>
                  <a:pt x="308139" y="250031"/>
                  <a:pt x="309726" y="247778"/>
                  <a:pt x="309726" y="245268"/>
                </a:cubicBezTo>
                <a:cubicBezTo>
                  <a:pt x="309726" y="223992"/>
                  <a:pt x="308689" y="229730"/>
                  <a:pt x="304964" y="216693"/>
                </a:cubicBezTo>
                <a:cubicBezTo>
                  <a:pt x="304568" y="215307"/>
                  <a:pt x="301627" y="202164"/>
                  <a:pt x="300201" y="200025"/>
                </a:cubicBezTo>
                <a:cubicBezTo>
                  <a:pt x="298333" y="197223"/>
                  <a:pt x="295438" y="195262"/>
                  <a:pt x="293057" y="192881"/>
                </a:cubicBezTo>
                <a:cubicBezTo>
                  <a:pt x="293851" y="187325"/>
                  <a:pt x="294338" y="181716"/>
                  <a:pt x="295439" y="176212"/>
                </a:cubicBezTo>
                <a:cubicBezTo>
                  <a:pt x="295931" y="173751"/>
                  <a:pt x="297939" y="171575"/>
                  <a:pt x="297820" y="169068"/>
                </a:cubicBezTo>
                <a:cubicBezTo>
                  <a:pt x="297136" y="154709"/>
                  <a:pt x="294999" y="140449"/>
                  <a:pt x="293057" y="126206"/>
                </a:cubicBezTo>
                <a:cubicBezTo>
                  <a:pt x="292194" y="119879"/>
                  <a:pt x="290557" y="114180"/>
                  <a:pt x="285914" y="109537"/>
                </a:cubicBezTo>
                <a:cubicBezTo>
                  <a:pt x="283890" y="107513"/>
                  <a:pt x="281151" y="106362"/>
                  <a:pt x="278770" y="104775"/>
                </a:cubicBezTo>
                <a:cubicBezTo>
                  <a:pt x="277182" y="101600"/>
                  <a:pt x="275768" y="98332"/>
                  <a:pt x="274007" y="95250"/>
                </a:cubicBezTo>
                <a:cubicBezTo>
                  <a:pt x="272587" y="92765"/>
                  <a:pt x="270407" y="90721"/>
                  <a:pt x="269245" y="88106"/>
                </a:cubicBezTo>
                <a:cubicBezTo>
                  <a:pt x="267206" y="83518"/>
                  <a:pt x="266070" y="78581"/>
                  <a:pt x="264482" y="73818"/>
                </a:cubicBezTo>
                <a:cubicBezTo>
                  <a:pt x="262545" y="68009"/>
                  <a:pt x="261954" y="64147"/>
                  <a:pt x="257339" y="59531"/>
                </a:cubicBezTo>
                <a:cubicBezTo>
                  <a:pt x="255315" y="57507"/>
                  <a:pt x="252576" y="56356"/>
                  <a:pt x="250195" y="54768"/>
                </a:cubicBezTo>
                <a:cubicBezTo>
                  <a:pt x="248607" y="52387"/>
                  <a:pt x="247456" y="49649"/>
                  <a:pt x="245432" y="47625"/>
                </a:cubicBezTo>
                <a:cubicBezTo>
                  <a:pt x="240814" y="43007"/>
                  <a:pt x="236957" y="42418"/>
                  <a:pt x="231145" y="40481"/>
                </a:cubicBezTo>
                <a:cubicBezTo>
                  <a:pt x="228764" y="38893"/>
                  <a:pt x="225789" y="37953"/>
                  <a:pt x="224001" y="35718"/>
                </a:cubicBezTo>
                <a:cubicBezTo>
                  <a:pt x="222433" y="33758"/>
                  <a:pt x="223395" y="30350"/>
                  <a:pt x="221620" y="28575"/>
                </a:cubicBezTo>
                <a:cubicBezTo>
                  <a:pt x="219110" y="26065"/>
                  <a:pt x="215270" y="25400"/>
                  <a:pt x="212095" y="23812"/>
                </a:cubicBezTo>
                <a:lnTo>
                  <a:pt x="202570" y="9525"/>
                </a:lnTo>
                <a:cubicBezTo>
                  <a:pt x="200982" y="7144"/>
                  <a:pt x="200522" y="3286"/>
                  <a:pt x="197807" y="2381"/>
                </a:cubicBezTo>
                <a:lnTo>
                  <a:pt x="190664" y="0"/>
                </a:lnTo>
                <a:cubicBezTo>
                  <a:pt x="171614" y="794"/>
                  <a:pt x="152507" y="705"/>
                  <a:pt x="133514" y="2381"/>
                </a:cubicBezTo>
                <a:cubicBezTo>
                  <a:pt x="125450" y="3092"/>
                  <a:pt x="117380" y="4583"/>
                  <a:pt x="109701" y="7143"/>
                </a:cubicBezTo>
                <a:lnTo>
                  <a:pt x="104939" y="9525"/>
                </a:lnTo>
                <a:close/>
              </a:path>
            </a:pathLst>
          </a:custGeom>
          <a:solidFill>
            <a:srgbClr val="252d3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7"/>
          <p:cNvSpPr/>
          <p:nvPr/>
        </p:nvSpPr>
        <p:spPr>
          <a:xfrm>
            <a:off x="614160" y="6406560"/>
            <a:ext cx="5575680" cy="2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1" lang="pt-BR" sz="11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FONTE: </a:t>
            </a:r>
            <a:r>
              <a:rPr b="0" lang="pt-BR" sz="11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FIRJAN, 2018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ráfico 7"/>
          <p:cNvGraphicFramePr/>
          <p:nvPr/>
        </p:nvGraphicFramePr>
        <p:xfrm>
          <a:off x="695160" y="1027800"/>
          <a:ext cx="11496240" cy="551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1" name="CustomShape 1"/>
          <p:cNvSpPr/>
          <p:nvPr/>
        </p:nvSpPr>
        <p:spPr>
          <a:xfrm>
            <a:off x="600120" y="543960"/>
            <a:ext cx="660060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DESENVOLVIMENTO PRODUTIVO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622440" y="1027800"/>
            <a:ext cx="55756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0" lang="pt-BR" sz="16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POR QUE?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529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Imagem 6" descr=""/>
          <p:cNvPicPr/>
          <p:nvPr/>
        </p:nvPicPr>
        <p:blipFill>
          <a:blip r:embed="rId2"/>
          <a:srcRect l="0" t="39442" r="0" b="41858"/>
          <a:stretch/>
        </p:blipFill>
        <p:spPr>
          <a:xfrm>
            <a:off x="10620720" y="6353280"/>
            <a:ext cx="1420200" cy="375480"/>
          </a:xfrm>
          <a:prstGeom prst="rect">
            <a:avLst/>
          </a:prstGeom>
          <a:ln>
            <a:noFill/>
          </a:ln>
        </p:spPr>
      </p:pic>
      <p:sp>
        <p:nvSpPr>
          <p:cNvPr id="164" name="CustomShape 3"/>
          <p:cNvSpPr/>
          <p:nvPr/>
        </p:nvSpPr>
        <p:spPr>
          <a:xfrm>
            <a:off x="687600" y="1375560"/>
            <a:ext cx="1312200" cy="282960"/>
          </a:xfrm>
          <a:prstGeom prst="rect">
            <a:avLst/>
          </a:prstGeom>
          <a:solidFill>
            <a:srgbClr val="252d3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4"/>
          <p:cNvSpPr/>
          <p:nvPr/>
        </p:nvSpPr>
        <p:spPr>
          <a:xfrm>
            <a:off x="622440" y="1412640"/>
            <a:ext cx="14536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TERRITÓRIO 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9672480" y="654840"/>
            <a:ext cx="1816560" cy="1147680"/>
          </a:xfrm>
          <a:custGeom>
            <a:avLst/>
            <a:gdLst/>
            <a:ahLst/>
            <a:rect l="l" t="t" r="r" b="b"/>
            <a:pathLst>
              <a:path w="1816893" h="1147866">
                <a:moveTo>
                  <a:pt x="1200150" y="102498"/>
                </a:moveTo>
                <a:cubicBezTo>
                  <a:pt x="1185069" y="101307"/>
                  <a:pt x="1219717" y="105972"/>
                  <a:pt x="1162050" y="97735"/>
                </a:cubicBezTo>
                <a:cubicBezTo>
                  <a:pt x="1159565" y="97380"/>
                  <a:pt x="1157320" y="96044"/>
                  <a:pt x="1154906" y="95354"/>
                </a:cubicBezTo>
                <a:cubicBezTo>
                  <a:pt x="1151759" y="94455"/>
                  <a:pt x="1148556" y="93767"/>
                  <a:pt x="1145381" y="92973"/>
                </a:cubicBezTo>
                <a:cubicBezTo>
                  <a:pt x="1136650" y="93767"/>
                  <a:pt x="1127892" y="94310"/>
                  <a:pt x="1119187" y="95354"/>
                </a:cubicBezTo>
                <a:cubicBezTo>
                  <a:pt x="1108042" y="96691"/>
                  <a:pt x="1085850" y="100116"/>
                  <a:pt x="1085850" y="100116"/>
                </a:cubicBezTo>
                <a:cubicBezTo>
                  <a:pt x="1077119" y="99322"/>
                  <a:pt x="1068335" y="98975"/>
                  <a:pt x="1059656" y="97735"/>
                </a:cubicBezTo>
                <a:cubicBezTo>
                  <a:pt x="1057171" y="97380"/>
                  <a:pt x="1054440" y="96961"/>
                  <a:pt x="1052512" y="95354"/>
                </a:cubicBezTo>
                <a:cubicBezTo>
                  <a:pt x="1049463" y="92813"/>
                  <a:pt x="1048334" y="88466"/>
                  <a:pt x="1045368" y="85829"/>
                </a:cubicBezTo>
                <a:cubicBezTo>
                  <a:pt x="1041090" y="82026"/>
                  <a:pt x="1035128" y="80351"/>
                  <a:pt x="1031081" y="76304"/>
                </a:cubicBezTo>
                <a:cubicBezTo>
                  <a:pt x="1028700" y="73923"/>
                  <a:pt x="1026881" y="70795"/>
                  <a:pt x="1023937" y="69160"/>
                </a:cubicBezTo>
                <a:cubicBezTo>
                  <a:pt x="1019549" y="66722"/>
                  <a:pt x="1014412" y="65985"/>
                  <a:pt x="1009650" y="64398"/>
                </a:cubicBezTo>
                <a:lnTo>
                  <a:pt x="995362" y="59635"/>
                </a:lnTo>
                <a:cubicBezTo>
                  <a:pt x="989699" y="57748"/>
                  <a:pt x="984674" y="55870"/>
                  <a:pt x="978693" y="54873"/>
                </a:cubicBezTo>
                <a:cubicBezTo>
                  <a:pt x="961349" y="51982"/>
                  <a:pt x="962300" y="53750"/>
                  <a:pt x="947737" y="50110"/>
                </a:cubicBezTo>
                <a:cubicBezTo>
                  <a:pt x="938799" y="47876"/>
                  <a:pt x="940612" y="47057"/>
                  <a:pt x="931068" y="42966"/>
                </a:cubicBezTo>
                <a:cubicBezTo>
                  <a:pt x="928761" y="41977"/>
                  <a:pt x="926119" y="41804"/>
                  <a:pt x="923925" y="40585"/>
                </a:cubicBezTo>
                <a:cubicBezTo>
                  <a:pt x="899363" y="26940"/>
                  <a:pt x="918657" y="34066"/>
                  <a:pt x="902493" y="28679"/>
                </a:cubicBezTo>
                <a:cubicBezTo>
                  <a:pt x="900112" y="27091"/>
                  <a:pt x="898180" y="24341"/>
                  <a:pt x="895350" y="23916"/>
                </a:cubicBezTo>
                <a:cubicBezTo>
                  <a:pt x="881982" y="21911"/>
                  <a:pt x="868376" y="22026"/>
                  <a:pt x="854868" y="21535"/>
                </a:cubicBezTo>
                <a:cubicBezTo>
                  <a:pt x="824715" y="20439"/>
                  <a:pt x="794543" y="19948"/>
                  <a:pt x="764381" y="19154"/>
                </a:cubicBezTo>
                <a:cubicBezTo>
                  <a:pt x="762000" y="18360"/>
                  <a:pt x="759651" y="17463"/>
                  <a:pt x="757237" y="16773"/>
                </a:cubicBezTo>
                <a:cubicBezTo>
                  <a:pt x="754090" y="15874"/>
                  <a:pt x="750720" y="15680"/>
                  <a:pt x="747712" y="14391"/>
                </a:cubicBezTo>
                <a:cubicBezTo>
                  <a:pt x="745082" y="13264"/>
                  <a:pt x="743053" y="11049"/>
                  <a:pt x="740568" y="9629"/>
                </a:cubicBezTo>
                <a:cubicBezTo>
                  <a:pt x="737366" y="7799"/>
                  <a:pt x="728353" y="3121"/>
                  <a:pt x="723900" y="2485"/>
                </a:cubicBezTo>
                <a:cubicBezTo>
                  <a:pt x="715221" y="1245"/>
                  <a:pt x="706437" y="898"/>
                  <a:pt x="697706" y="104"/>
                </a:cubicBezTo>
                <a:cubicBezTo>
                  <a:pt x="685800" y="898"/>
                  <a:pt x="673603" y="-248"/>
                  <a:pt x="661987" y="2485"/>
                </a:cubicBezTo>
                <a:cubicBezTo>
                  <a:pt x="659201" y="3140"/>
                  <a:pt x="659652" y="8112"/>
                  <a:pt x="657225" y="9629"/>
                </a:cubicBezTo>
                <a:cubicBezTo>
                  <a:pt x="652968" y="12290"/>
                  <a:pt x="642937" y="14391"/>
                  <a:pt x="642937" y="14391"/>
                </a:cubicBezTo>
                <a:cubicBezTo>
                  <a:pt x="640556" y="15979"/>
                  <a:pt x="638353" y="17874"/>
                  <a:pt x="635793" y="19154"/>
                </a:cubicBezTo>
                <a:cubicBezTo>
                  <a:pt x="633548" y="20276"/>
                  <a:pt x="631160" y="21535"/>
                  <a:pt x="628650" y="21535"/>
                </a:cubicBezTo>
                <a:cubicBezTo>
                  <a:pt x="584986" y="21535"/>
                  <a:pt x="541337" y="19948"/>
                  <a:pt x="497681" y="19154"/>
                </a:cubicBezTo>
                <a:cubicBezTo>
                  <a:pt x="480927" y="13570"/>
                  <a:pt x="501610" y="20838"/>
                  <a:pt x="481012" y="12010"/>
                </a:cubicBezTo>
                <a:cubicBezTo>
                  <a:pt x="478705" y="11021"/>
                  <a:pt x="476249" y="10423"/>
                  <a:pt x="473868" y="9629"/>
                </a:cubicBezTo>
                <a:cubicBezTo>
                  <a:pt x="471487" y="7248"/>
                  <a:pt x="469527" y="4353"/>
                  <a:pt x="466725" y="2485"/>
                </a:cubicBezTo>
                <a:cubicBezTo>
                  <a:pt x="459075" y="-2615"/>
                  <a:pt x="447883" y="1566"/>
                  <a:pt x="440531" y="2485"/>
                </a:cubicBezTo>
                <a:cubicBezTo>
                  <a:pt x="438150" y="4073"/>
                  <a:pt x="435947" y="5968"/>
                  <a:pt x="433387" y="7248"/>
                </a:cubicBezTo>
                <a:cubicBezTo>
                  <a:pt x="431142" y="8371"/>
                  <a:pt x="428437" y="8410"/>
                  <a:pt x="426243" y="9629"/>
                </a:cubicBezTo>
                <a:cubicBezTo>
                  <a:pt x="421240" y="12409"/>
                  <a:pt x="411956" y="19154"/>
                  <a:pt x="411956" y="19154"/>
                </a:cubicBezTo>
                <a:cubicBezTo>
                  <a:pt x="410368" y="21535"/>
                  <a:pt x="409620" y="24781"/>
                  <a:pt x="407193" y="26298"/>
                </a:cubicBezTo>
                <a:cubicBezTo>
                  <a:pt x="402936" y="28959"/>
                  <a:pt x="392906" y="31060"/>
                  <a:pt x="392906" y="31060"/>
                </a:cubicBezTo>
                <a:cubicBezTo>
                  <a:pt x="390525" y="33441"/>
                  <a:pt x="388564" y="36336"/>
                  <a:pt x="385762" y="38204"/>
                </a:cubicBezTo>
                <a:cubicBezTo>
                  <a:pt x="383673" y="39596"/>
                  <a:pt x="380578" y="39017"/>
                  <a:pt x="378618" y="40585"/>
                </a:cubicBezTo>
                <a:cubicBezTo>
                  <a:pt x="363231" y="52895"/>
                  <a:pt x="384669" y="44125"/>
                  <a:pt x="366712" y="50110"/>
                </a:cubicBezTo>
                <a:cubicBezTo>
                  <a:pt x="355392" y="57658"/>
                  <a:pt x="362283" y="53968"/>
                  <a:pt x="345281" y="59635"/>
                </a:cubicBezTo>
                <a:lnTo>
                  <a:pt x="338137" y="62016"/>
                </a:lnTo>
                <a:cubicBezTo>
                  <a:pt x="329441" y="67814"/>
                  <a:pt x="322749" y="72702"/>
                  <a:pt x="311943" y="76304"/>
                </a:cubicBezTo>
                <a:cubicBezTo>
                  <a:pt x="301432" y="79808"/>
                  <a:pt x="307045" y="77562"/>
                  <a:pt x="295275" y="83448"/>
                </a:cubicBezTo>
                <a:cubicBezTo>
                  <a:pt x="293687" y="85829"/>
                  <a:pt x="292747" y="88803"/>
                  <a:pt x="290512" y="90591"/>
                </a:cubicBezTo>
                <a:cubicBezTo>
                  <a:pt x="288552" y="92159"/>
                  <a:pt x="285613" y="91850"/>
                  <a:pt x="283368" y="92973"/>
                </a:cubicBezTo>
                <a:cubicBezTo>
                  <a:pt x="280809" y="94253"/>
                  <a:pt x="278606" y="96148"/>
                  <a:pt x="276225" y="97735"/>
                </a:cubicBezTo>
                <a:cubicBezTo>
                  <a:pt x="275431" y="100116"/>
                  <a:pt x="274966" y="102634"/>
                  <a:pt x="273843" y="104879"/>
                </a:cubicBezTo>
                <a:cubicBezTo>
                  <a:pt x="272563" y="107439"/>
                  <a:pt x="269608" y="109210"/>
                  <a:pt x="269081" y="112023"/>
                </a:cubicBezTo>
                <a:cubicBezTo>
                  <a:pt x="267174" y="122195"/>
                  <a:pt x="267984" y="132710"/>
                  <a:pt x="266700" y="142979"/>
                </a:cubicBezTo>
                <a:cubicBezTo>
                  <a:pt x="266389" y="145470"/>
                  <a:pt x="264978" y="147701"/>
                  <a:pt x="264318" y="150123"/>
                </a:cubicBezTo>
                <a:cubicBezTo>
                  <a:pt x="258021" y="173210"/>
                  <a:pt x="263555" y="163176"/>
                  <a:pt x="254793" y="176316"/>
                </a:cubicBezTo>
                <a:cubicBezTo>
                  <a:pt x="246114" y="202356"/>
                  <a:pt x="259953" y="162923"/>
                  <a:pt x="247650" y="190604"/>
                </a:cubicBezTo>
                <a:cubicBezTo>
                  <a:pt x="245611" y="195191"/>
                  <a:pt x="244475" y="200129"/>
                  <a:pt x="242887" y="204891"/>
                </a:cubicBezTo>
                <a:cubicBezTo>
                  <a:pt x="242093" y="207272"/>
                  <a:pt x="241898" y="209946"/>
                  <a:pt x="240506" y="212035"/>
                </a:cubicBezTo>
                <a:lnTo>
                  <a:pt x="230981" y="226323"/>
                </a:lnTo>
                <a:cubicBezTo>
                  <a:pt x="226220" y="233464"/>
                  <a:pt x="227009" y="234262"/>
                  <a:pt x="219075" y="238229"/>
                </a:cubicBezTo>
                <a:cubicBezTo>
                  <a:pt x="216830" y="239352"/>
                  <a:pt x="214312" y="239816"/>
                  <a:pt x="211931" y="240610"/>
                </a:cubicBezTo>
                <a:cubicBezTo>
                  <a:pt x="207168" y="243785"/>
                  <a:pt x="203073" y="248325"/>
                  <a:pt x="197643" y="250135"/>
                </a:cubicBezTo>
                <a:cubicBezTo>
                  <a:pt x="180251" y="255933"/>
                  <a:pt x="188226" y="253681"/>
                  <a:pt x="173831" y="257279"/>
                </a:cubicBezTo>
                <a:cubicBezTo>
                  <a:pt x="172243" y="259660"/>
                  <a:pt x="170230" y="261808"/>
                  <a:pt x="169068" y="264423"/>
                </a:cubicBezTo>
                <a:cubicBezTo>
                  <a:pt x="162296" y="279661"/>
                  <a:pt x="165879" y="276117"/>
                  <a:pt x="161925" y="290616"/>
                </a:cubicBezTo>
                <a:cubicBezTo>
                  <a:pt x="155158" y="315427"/>
                  <a:pt x="160030" y="295354"/>
                  <a:pt x="152400" y="314429"/>
                </a:cubicBezTo>
                <a:cubicBezTo>
                  <a:pt x="146739" y="328581"/>
                  <a:pt x="148765" y="325958"/>
                  <a:pt x="145256" y="338241"/>
                </a:cubicBezTo>
                <a:cubicBezTo>
                  <a:pt x="144566" y="340655"/>
                  <a:pt x="143565" y="342971"/>
                  <a:pt x="142875" y="345385"/>
                </a:cubicBezTo>
                <a:cubicBezTo>
                  <a:pt x="141212" y="351204"/>
                  <a:pt x="138556" y="364960"/>
                  <a:pt x="135731" y="369198"/>
                </a:cubicBezTo>
                <a:cubicBezTo>
                  <a:pt x="132556" y="373960"/>
                  <a:pt x="128016" y="378055"/>
                  <a:pt x="126206" y="383485"/>
                </a:cubicBezTo>
                <a:cubicBezTo>
                  <a:pt x="124269" y="389296"/>
                  <a:pt x="123679" y="393156"/>
                  <a:pt x="119062" y="397773"/>
                </a:cubicBezTo>
                <a:cubicBezTo>
                  <a:pt x="117038" y="399797"/>
                  <a:pt x="114299" y="400948"/>
                  <a:pt x="111918" y="402535"/>
                </a:cubicBezTo>
                <a:cubicBezTo>
                  <a:pt x="100424" y="419777"/>
                  <a:pt x="107513" y="414263"/>
                  <a:pt x="92868" y="421585"/>
                </a:cubicBezTo>
                <a:cubicBezTo>
                  <a:pt x="91281" y="423966"/>
                  <a:pt x="89386" y="426169"/>
                  <a:pt x="88106" y="428729"/>
                </a:cubicBezTo>
                <a:cubicBezTo>
                  <a:pt x="82854" y="439234"/>
                  <a:pt x="86584" y="446743"/>
                  <a:pt x="88106" y="459685"/>
                </a:cubicBezTo>
                <a:cubicBezTo>
                  <a:pt x="90295" y="478292"/>
                  <a:pt x="87678" y="472141"/>
                  <a:pt x="95250" y="483498"/>
                </a:cubicBezTo>
                <a:cubicBezTo>
                  <a:pt x="94456" y="495404"/>
                  <a:pt x="94186" y="507357"/>
                  <a:pt x="92868" y="519216"/>
                </a:cubicBezTo>
                <a:cubicBezTo>
                  <a:pt x="92013" y="526911"/>
                  <a:pt x="89108" y="526738"/>
                  <a:pt x="85725" y="533504"/>
                </a:cubicBezTo>
                <a:cubicBezTo>
                  <a:pt x="75869" y="553216"/>
                  <a:pt x="92224" y="527327"/>
                  <a:pt x="78581" y="547791"/>
                </a:cubicBezTo>
                <a:cubicBezTo>
                  <a:pt x="77787" y="550966"/>
                  <a:pt x="77489" y="554308"/>
                  <a:pt x="76200" y="557316"/>
                </a:cubicBezTo>
                <a:cubicBezTo>
                  <a:pt x="75073" y="559947"/>
                  <a:pt x="71732" y="561613"/>
                  <a:pt x="71437" y="564460"/>
                </a:cubicBezTo>
                <a:cubicBezTo>
                  <a:pt x="69312" y="585003"/>
                  <a:pt x="70984" y="605810"/>
                  <a:pt x="69056" y="626373"/>
                </a:cubicBezTo>
                <a:cubicBezTo>
                  <a:pt x="68587" y="631371"/>
                  <a:pt x="65881" y="635898"/>
                  <a:pt x="64293" y="640660"/>
                </a:cubicBezTo>
                <a:lnTo>
                  <a:pt x="59531" y="654948"/>
                </a:lnTo>
                <a:lnTo>
                  <a:pt x="54768" y="669235"/>
                </a:lnTo>
                <a:cubicBezTo>
                  <a:pt x="53181" y="672410"/>
                  <a:pt x="51404" y="675497"/>
                  <a:pt x="50006" y="678760"/>
                </a:cubicBezTo>
                <a:cubicBezTo>
                  <a:pt x="46919" y="685964"/>
                  <a:pt x="44678" y="699505"/>
                  <a:pt x="42862" y="704954"/>
                </a:cubicBezTo>
                <a:cubicBezTo>
                  <a:pt x="41275" y="709716"/>
                  <a:pt x="39318" y="714371"/>
                  <a:pt x="38100" y="719241"/>
                </a:cubicBezTo>
                <a:cubicBezTo>
                  <a:pt x="37306" y="722416"/>
                  <a:pt x="36658" y="725631"/>
                  <a:pt x="35718" y="728766"/>
                </a:cubicBezTo>
                <a:cubicBezTo>
                  <a:pt x="34275" y="733574"/>
                  <a:pt x="32173" y="738184"/>
                  <a:pt x="30956" y="743054"/>
                </a:cubicBezTo>
                <a:cubicBezTo>
                  <a:pt x="30162" y="746229"/>
                  <a:pt x="29285" y="749384"/>
                  <a:pt x="28575" y="752579"/>
                </a:cubicBezTo>
                <a:cubicBezTo>
                  <a:pt x="27697" y="756530"/>
                  <a:pt x="27614" y="760695"/>
                  <a:pt x="26193" y="764485"/>
                </a:cubicBezTo>
                <a:cubicBezTo>
                  <a:pt x="25188" y="767165"/>
                  <a:pt x="22593" y="769014"/>
                  <a:pt x="21431" y="771629"/>
                </a:cubicBezTo>
                <a:cubicBezTo>
                  <a:pt x="12108" y="792607"/>
                  <a:pt x="22562" y="780021"/>
                  <a:pt x="9525" y="793060"/>
                </a:cubicBezTo>
                <a:cubicBezTo>
                  <a:pt x="3857" y="810063"/>
                  <a:pt x="7547" y="803171"/>
                  <a:pt x="0" y="814491"/>
                </a:cubicBezTo>
                <a:cubicBezTo>
                  <a:pt x="2880" y="831772"/>
                  <a:pt x="-1355" y="826640"/>
                  <a:pt x="11906" y="835923"/>
                </a:cubicBezTo>
                <a:cubicBezTo>
                  <a:pt x="16595" y="839205"/>
                  <a:pt x="26193" y="845448"/>
                  <a:pt x="26193" y="845448"/>
                </a:cubicBezTo>
                <a:lnTo>
                  <a:pt x="35718" y="859735"/>
                </a:lnTo>
                <a:cubicBezTo>
                  <a:pt x="37306" y="862116"/>
                  <a:pt x="37766" y="865974"/>
                  <a:pt x="40481" y="866879"/>
                </a:cubicBezTo>
                <a:lnTo>
                  <a:pt x="47625" y="869260"/>
                </a:lnTo>
                <a:cubicBezTo>
                  <a:pt x="57205" y="867663"/>
                  <a:pt x="62359" y="868813"/>
                  <a:pt x="69056" y="862116"/>
                </a:cubicBezTo>
                <a:cubicBezTo>
                  <a:pt x="71079" y="860093"/>
                  <a:pt x="71664" y="856857"/>
                  <a:pt x="73818" y="854973"/>
                </a:cubicBezTo>
                <a:cubicBezTo>
                  <a:pt x="78126" y="851204"/>
                  <a:pt x="84059" y="849495"/>
                  <a:pt x="88106" y="845448"/>
                </a:cubicBezTo>
                <a:cubicBezTo>
                  <a:pt x="91420" y="842134"/>
                  <a:pt x="97423" y="835198"/>
                  <a:pt x="102393" y="833541"/>
                </a:cubicBezTo>
                <a:cubicBezTo>
                  <a:pt x="106974" y="832014"/>
                  <a:pt x="111997" y="832331"/>
                  <a:pt x="116681" y="831160"/>
                </a:cubicBezTo>
                <a:cubicBezTo>
                  <a:pt x="121551" y="829943"/>
                  <a:pt x="130968" y="826398"/>
                  <a:pt x="130968" y="826398"/>
                </a:cubicBezTo>
                <a:cubicBezTo>
                  <a:pt x="135731" y="827192"/>
                  <a:pt x="140675" y="827252"/>
                  <a:pt x="145256" y="828779"/>
                </a:cubicBezTo>
                <a:cubicBezTo>
                  <a:pt x="147971" y="829684"/>
                  <a:pt x="149840" y="832261"/>
                  <a:pt x="152400" y="833541"/>
                </a:cubicBezTo>
                <a:cubicBezTo>
                  <a:pt x="154645" y="834664"/>
                  <a:pt x="157298" y="834800"/>
                  <a:pt x="159543" y="835923"/>
                </a:cubicBezTo>
                <a:cubicBezTo>
                  <a:pt x="162103" y="837203"/>
                  <a:pt x="164072" y="839523"/>
                  <a:pt x="166687" y="840685"/>
                </a:cubicBezTo>
                <a:cubicBezTo>
                  <a:pt x="176578" y="845081"/>
                  <a:pt x="182692" y="845791"/>
                  <a:pt x="192881" y="847829"/>
                </a:cubicBezTo>
                <a:cubicBezTo>
                  <a:pt x="195262" y="849416"/>
                  <a:pt x="198001" y="850567"/>
                  <a:pt x="200025" y="852591"/>
                </a:cubicBezTo>
                <a:cubicBezTo>
                  <a:pt x="215904" y="868470"/>
                  <a:pt x="192876" y="851794"/>
                  <a:pt x="211931" y="864498"/>
                </a:cubicBezTo>
                <a:cubicBezTo>
                  <a:pt x="222458" y="896081"/>
                  <a:pt x="214103" y="866753"/>
                  <a:pt x="219075" y="926410"/>
                </a:cubicBezTo>
                <a:cubicBezTo>
                  <a:pt x="219347" y="929671"/>
                  <a:pt x="220746" y="932740"/>
                  <a:pt x="221456" y="935935"/>
                </a:cubicBezTo>
                <a:cubicBezTo>
                  <a:pt x="228710" y="968579"/>
                  <a:pt x="219841" y="932666"/>
                  <a:pt x="226218" y="954985"/>
                </a:cubicBezTo>
                <a:cubicBezTo>
                  <a:pt x="233414" y="980170"/>
                  <a:pt x="222049" y="944855"/>
                  <a:pt x="233362" y="978798"/>
                </a:cubicBezTo>
                <a:cubicBezTo>
                  <a:pt x="234156" y="981179"/>
                  <a:pt x="233655" y="984549"/>
                  <a:pt x="235743" y="985941"/>
                </a:cubicBezTo>
                <a:lnTo>
                  <a:pt x="250031" y="995466"/>
                </a:lnTo>
                <a:cubicBezTo>
                  <a:pt x="254375" y="1001983"/>
                  <a:pt x="254417" y="1004031"/>
                  <a:pt x="261937" y="1007373"/>
                </a:cubicBezTo>
                <a:cubicBezTo>
                  <a:pt x="266525" y="1009412"/>
                  <a:pt x="276225" y="1012135"/>
                  <a:pt x="276225" y="1012135"/>
                </a:cubicBezTo>
                <a:cubicBezTo>
                  <a:pt x="319125" y="1040741"/>
                  <a:pt x="248404" y="992262"/>
                  <a:pt x="288131" y="1024041"/>
                </a:cubicBezTo>
                <a:cubicBezTo>
                  <a:pt x="290091" y="1025609"/>
                  <a:pt x="293030" y="1025300"/>
                  <a:pt x="295275" y="1026423"/>
                </a:cubicBezTo>
                <a:cubicBezTo>
                  <a:pt x="297834" y="1027703"/>
                  <a:pt x="299858" y="1029905"/>
                  <a:pt x="302418" y="1031185"/>
                </a:cubicBezTo>
                <a:cubicBezTo>
                  <a:pt x="304663" y="1032307"/>
                  <a:pt x="307055" y="1033449"/>
                  <a:pt x="309562" y="1033566"/>
                </a:cubicBezTo>
                <a:cubicBezTo>
                  <a:pt x="341288" y="1035042"/>
                  <a:pt x="373062" y="1035154"/>
                  <a:pt x="404812" y="1035948"/>
                </a:cubicBezTo>
                <a:cubicBezTo>
                  <a:pt x="409575" y="1039123"/>
                  <a:pt x="413670" y="1043663"/>
                  <a:pt x="419100" y="1045473"/>
                </a:cubicBezTo>
                <a:cubicBezTo>
                  <a:pt x="427112" y="1048144"/>
                  <a:pt x="427531" y="1047909"/>
                  <a:pt x="435768" y="1052616"/>
                </a:cubicBezTo>
                <a:cubicBezTo>
                  <a:pt x="438253" y="1054036"/>
                  <a:pt x="440062" y="1057120"/>
                  <a:pt x="442912" y="1057379"/>
                </a:cubicBezTo>
                <a:cubicBezTo>
                  <a:pt x="475361" y="1060329"/>
                  <a:pt x="508013" y="1060300"/>
                  <a:pt x="540543" y="1062141"/>
                </a:cubicBezTo>
                <a:cubicBezTo>
                  <a:pt x="550086" y="1062681"/>
                  <a:pt x="559593" y="1063729"/>
                  <a:pt x="569118" y="1064523"/>
                </a:cubicBezTo>
                <a:cubicBezTo>
                  <a:pt x="572293" y="1065317"/>
                  <a:pt x="575496" y="1066005"/>
                  <a:pt x="578643" y="1066904"/>
                </a:cubicBezTo>
                <a:cubicBezTo>
                  <a:pt x="581057" y="1067594"/>
                  <a:pt x="583311" y="1068872"/>
                  <a:pt x="585787" y="1069285"/>
                </a:cubicBezTo>
                <a:cubicBezTo>
                  <a:pt x="601507" y="1071905"/>
                  <a:pt x="605651" y="1070373"/>
                  <a:pt x="619125" y="1074048"/>
                </a:cubicBezTo>
                <a:cubicBezTo>
                  <a:pt x="623968" y="1075369"/>
                  <a:pt x="628650" y="1077223"/>
                  <a:pt x="633412" y="1078810"/>
                </a:cubicBezTo>
                <a:lnTo>
                  <a:pt x="647700" y="1083573"/>
                </a:lnTo>
                <a:cubicBezTo>
                  <a:pt x="650081" y="1084367"/>
                  <a:pt x="652382" y="1085462"/>
                  <a:pt x="654843" y="1085954"/>
                </a:cubicBezTo>
                <a:cubicBezTo>
                  <a:pt x="658812" y="1086748"/>
                  <a:pt x="662823" y="1087353"/>
                  <a:pt x="666750" y="1088335"/>
                </a:cubicBezTo>
                <a:cubicBezTo>
                  <a:pt x="669185" y="1088944"/>
                  <a:pt x="671397" y="1090453"/>
                  <a:pt x="673893" y="1090716"/>
                </a:cubicBezTo>
                <a:cubicBezTo>
                  <a:pt x="686548" y="1092048"/>
                  <a:pt x="699293" y="1092304"/>
                  <a:pt x="711993" y="1093098"/>
                </a:cubicBezTo>
                <a:cubicBezTo>
                  <a:pt x="723106" y="1094685"/>
                  <a:pt x="735991" y="1091633"/>
                  <a:pt x="745331" y="1097860"/>
                </a:cubicBezTo>
                <a:cubicBezTo>
                  <a:pt x="747712" y="1099448"/>
                  <a:pt x="749915" y="1101343"/>
                  <a:pt x="752475" y="1102623"/>
                </a:cubicBezTo>
                <a:cubicBezTo>
                  <a:pt x="756476" y="1104624"/>
                  <a:pt x="765328" y="1106240"/>
                  <a:pt x="769143" y="1107385"/>
                </a:cubicBezTo>
                <a:cubicBezTo>
                  <a:pt x="773952" y="1108828"/>
                  <a:pt x="778668" y="1110560"/>
                  <a:pt x="783431" y="1112148"/>
                </a:cubicBezTo>
                <a:cubicBezTo>
                  <a:pt x="785812" y="1112942"/>
                  <a:pt x="788140" y="1113920"/>
                  <a:pt x="790575" y="1114529"/>
                </a:cubicBezTo>
                <a:cubicBezTo>
                  <a:pt x="793750" y="1115323"/>
                  <a:pt x="796840" y="1116627"/>
                  <a:pt x="800100" y="1116910"/>
                </a:cubicBezTo>
                <a:cubicBezTo>
                  <a:pt x="815145" y="1118218"/>
                  <a:pt x="830262" y="1118497"/>
                  <a:pt x="845343" y="1119291"/>
                </a:cubicBezTo>
                <a:cubicBezTo>
                  <a:pt x="863279" y="1131249"/>
                  <a:pt x="840484" y="1117208"/>
                  <a:pt x="862012" y="1126435"/>
                </a:cubicBezTo>
                <a:cubicBezTo>
                  <a:pt x="864643" y="1127562"/>
                  <a:pt x="866775" y="1129610"/>
                  <a:pt x="869156" y="1131198"/>
                </a:cubicBezTo>
                <a:cubicBezTo>
                  <a:pt x="876703" y="1142518"/>
                  <a:pt x="871204" y="1137437"/>
                  <a:pt x="888206" y="1143104"/>
                </a:cubicBezTo>
                <a:lnTo>
                  <a:pt x="895350" y="1145485"/>
                </a:lnTo>
                <a:lnTo>
                  <a:pt x="902493" y="1147866"/>
                </a:lnTo>
                <a:cubicBezTo>
                  <a:pt x="943772" y="1142707"/>
                  <a:pt x="907547" y="1150118"/>
                  <a:pt x="928687" y="1140723"/>
                </a:cubicBezTo>
                <a:cubicBezTo>
                  <a:pt x="933275" y="1138684"/>
                  <a:pt x="938212" y="1137548"/>
                  <a:pt x="942975" y="1135960"/>
                </a:cubicBezTo>
                <a:lnTo>
                  <a:pt x="950118" y="1133579"/>
                </a:lnTo>
                <a:cubicBezTo>
                  <a:pt x="950912" y="1129610"/>
                  <a:pt x="952500" y="1125720"/>
                  <a:pt x="952500" y="1121673"/>
                </a:cubicBezTo>
                <a:cubicBezTo>
                  <a:pt x="952500" y="1115690"/>
                  <a:pt x="947763" y="1112199"/>
                  <a:pt x="945356" y="1107385"/>
                </a:cubicBezTo>
                <a:cubicBezTo>
                  <a:pt x="938465" y="1093602"/>
                  <a:pt x="949371" y="1106637"/>
                  <a:pt x="935831" y="1093098"/>
                </a:cubicBezTo>
                <a:cubicBezTo>
                  <a:pt x="935037" y="1090717"/>
                  <a:pt x="934573" y="1088199"/>
                  <a:pt x="933450" y="1085954"/>
                </a:cubicBezTo>
                <a:cubicBezTo>
                  <a:pt x="924218" y="1067489"/>
                  <a:pt x="932291" y="1089622"/>
                  <a:pt x="926306" y="1071666"/>
                </a:cubicBezTo>
                <a:cubicBezTo>
                  <a:pt x="927100" y="1065316"/>
                  <a:pt x="926310" y="1058558"/>
                  <a:pt x="928687" y="1052616"/>
                </a:cubicBezTo>
                <a:cubicBezTo>
                  <a:pt x="929750" y="1049959"/>
                  <a:pt x="933807" y="1049878"/>
                  <a:pt x="935831" y="1047854"/>
                </a:cubicBezTo>
                <a:cubicBezTo>
                  <a:pt x="937855" y="1045830"/>
                  <a:pt x="938166" y="1042227"/>
                  <a:pt x="940593" y="1040710"/>
                </a:cubicBezTo>
                <a:cubicBezTo>
                  <a:pt x="944850" y="1038049"/>
                  <a:pt x="950118" y="1037536"/>
                  <a:pt x="954881" y="1035948"/>
                </a:cubicBezTo>
                <a:cubicBezTo>
                  <a:pt x="957262" y="1035154"/>
                  <a:pt x="959936" y="1034958"/>
                  <a:pt x="962025" y="1033566"/>
                </a:cubicBezTo>
                <a:cubicBezTo>
                  <a:pt x="978401" y="1022649"/>
                  <a:pt x="970882" y="1025851"/>
                  <a:pt x="983456" y="1021660"/>
                </a:cubicBezTo>
                <a:cubicBezTo>
                  <a:pt x="989806" y="1022454"/>
                  <a:pt x="996194" y="1022989"/>
                  <a:pt x="1002506" y="1024041"/>
                </a:cubicBezTo>
                <a:cubicBezTo>
                  <a:pt x="1005734" y="1024579"/>
                  <a:pt x="1008822" y="1025781"/>
                  <a:pt x="1012031" y="1026423"/>
                </a:cubicBezTo>
                <a:cubicBezTo>
                  <a:pt x="1016765" y="1027370"/>
                  <a:pt x="1021556" y="1028010"/>
                  <a:pt x="1026318" y="1028804"/>
                </a:cubicBezTo>
                <a:cubicBezTo>
                  <a:pt x="1035843" y="1028010"/>
                  <a:pt x="1045480" y="1028084"/>
                  <a:pt x="1054893" y="1026423"/>
                </a:cubicBezTo>
                <a:cubicBezTo>
                  <a:pt x="1059103" y="1025680"/>
                  <a:pt x="1062797" y="1023161"/>
                  <a:pt x="1066800" y="1021660"/>
                </a:cubicBezTo>
                <a:cubicBezTo>
                  <a:pt x="1069150" y="1020779"/>
                  <a:pt x="1071562" y="1020073"/>
                  <a:pt x="1073943" y="1019279"/>
                </a:cubicBezTo>
                <a:lnTo>
                  <a:pt x="1088231" y="997848"/>
                </a:lnTo>
                <a:cubicBezTo>
                  <a:pt x="1089819" y="995467"/>
                  <a:pt x="1091713" y="993264"/>
                  <a:pt x="1092993" y="990704"/>
                </a:cubicBezTo>
                <a:cubicBezTo>
                  <a:pt x="1094581" y="987529"/>
                  <a:pt x="1095246" y="983689"/>
                  <a:pt x="1097756" y="981179"/>
                </a:cubicBezTo>
                <a:cubicBezTo>
                  <a:pt x="1099531" y="979404"/>
                  <a:pt x="1102519" y="979592"/>
                  <a:pt x="1104900" y="978798"/>
                </a:cubicBezTo>
                <a:cubicBezTo>
                  <a:pt x="1107281" y="977210"/>
                  <a:pt x="1110019" y="976059"/>
                  <a:pt x="1112043" y="974035"/>
                </a:cubicBezTo>
                <a:cubicBezTo>
                  <a:pt x="1114067" y="972011"/>
                  <a:pt x="1113955" y="967139"/>
                  <a:pt x="1116806" y="966891"/>
                </a:cubicBezTo>
                <a:cubicBezTo>
                  <a:pt x="1133431" y="965446"/>
                  <a:pt x="1150143" y="968479"/>
                  <a:pt x="1166812" y="969273"/>
                </a:cubicBezTo>
                <a:cubicBezTo>
                  <a:pt x="1170601" y="970536"/>
                  <a:pt x="1181218" y="973700"/>
                  <a:pt x="1183481" y="976416"/>
                </a:cubicBezTo>
                <a:cubicBezTo>
                  <a:pt x="1202705" y="999484"/>
                  <a:pt x="1169017" y="974710"/>
                  <a:pt x="1193006" y="990704"/>
                </a:cubicBezTo>
                <a:cubicBezTo>
                  <a:pt x="1216637" y="982828"/>
                  <a:pt x="1180543" y="996041"/>
                  <a:pt x="1207293" y="981179"/>
                </a:cubicBezTo>
                <a:cubicBezTo>
                  <a:pt x="1213286" y="977849"/>
                  <a:pt x="1224142" y="976025"/>
                  <a:pt x="1231106" y="974035"/>
                </a:cubicBezTo>
                <a:cubicBezTo>
                  <a:pt x="1233520" y="973345"/>
                  <a:pt x="1235836" y="972344"/>
                  <a:pt x="1238250" y="971654"/>
                </a:cubicBezTo>
                <a:cubicBezTo>
                  <a:pt x="1241397" y="970755"/>
                  <a:pt x="1244640" y="970213"/>
                  <a:pt x="1247775" y="969273"/>
                </a:cubicBezTo>
                <a:cubicBezTo>
                  <a:pt x="1252583" y="967830"/>
                  <a:pt x="1257885" y="967294"/>
                  <a:pt x="1262062" y="964510"/>
                </a:cubicBezTo>
                <a:lnTo>
                  <a:pt x="1269206" y="959748"/>
                </a:lnTo>
                <a:cubicBezTo>
                  <a:pt x="1275992" y="960502"/>
                  <a:pt x="1289804" y="960521"/>
                  <a:pt x="1297781" y="964510"/>
                </a:cubicBezTo>
                <a:cubicBezTo>
                  <a:pt x="1300341" y="965790"/>
                  <a:pt x="1302544" y="967685"/>
                  <a:pt x="1304925" y="969273"/>
                </a:cubicBezTo>
                <a:cubicBezTo>
                  <a:pt x="1308100" y="974035"/>
                  <a:pt x="1309331" y="981000"/>
                  <a:pt x="1314450" y="983560"/>
                </a:cubicBezTo>
                <a:cubicBezTo>
                  <a:pt x="1317625" y="985148"/>
                  <a:pt x="1320679" y="987005"/>
                  <a:pt x="1323975" y="988323"/>
                </a:cubicBezTo>
                <a:cubicBezTo>
                  <a:pt x="1332764" y="991839"/>
                  <a:pt x="1340868" y="994137"/>
                  <a:pt x="1350168" y="995466"/>
                </a:cubicBezTo>
                <a:cubicBezTo>
                  <a:pt x="1357284" y="996483"/>
                  <a:pt x="1364456" y="997054"/>
                  <a:pt x="1371600" y="997848"/>
                </a:cubicBezTo>
                <a:cubicBezTo>
                  <a:pt x="1373981" y="998642"/>
                  <a:pt x="1376330" y="999540"/>
                  <a:pt x="1378743" y="1000229"/>
                </a:cubicBezTo>
                <a:cubicBezTo>
                  <a:pt x="1381890" y="1001128"/>
                  <a:pt x="1385260" y="1001321"/>
                  <a:pt x="1388268" y="1002610"/>
                </a:cubicBezTo>
                <a:cubicBezTo>
                  <a:pt x="1390899" y="1003737"/>
                  <a:pt x="1392797" y="1006211"/>
                  <a:pt x="1395412" y="1007373"/>
                </a:cubicBezTo>
                <a:cubicBezTo>
                  <a:pt x="1400000" y="1009412"/>
                  <a:pt x="1409700" y="1012135"/>
                  <a:pt x="1409700" y="1012135"/>
                </a:cubicBezTo>
                <a:cubicBezTo>
                  <a:pt x="1418431" y="1011341"/>
                  <a:pt x="1427882" y="1013315"/>
                  <a:pt x="1435893" y="1009754"/>
                </a:cubicBezTo>
                <a:cubicBezTo>
                  <a:pt x="1442406" y="1006859"/>
                  <a:pt x="1454394" y="990997"/>
                  <a:pt x="1459706" y="983560"/>
                </a:cubicBezTo>
                <a:cubicBezTo>
                  <a:pt x="1461369" y="981231"/>
                  <a:pt x="1462314" y="978301"/>
                  <a:pt x="1464468" y="976416"/>
                </a:cubicBezTo>
                <a:cubicBezTo>
                  <a:pt x="1469885" y="971676"/>
                  <a:pt x="1480969" y="965262"/>
                  <a:pt x="1488281" y="962129"/>
                </a:cubicBezTo>
                <a:cubicBezTo>
                  <a:pt x="1490588" y="961140"/>
                  <a:pt x="1493180" y="960871"/>
                  <a:pt x="1495425" y="959748"/>
                </a:cubicBezTo>
                <a:cubicBezTo>
                  <a:pt x="1516286" y="949317"/>
                  <a:pt x="1497743" y="954202"/>
                  <a:pt x="1521618" y="950223"/>
                </a:cubicBezTo>
                <a:cubicBezTo>
                  <a:pt x="1561508" y="936923"/>
                  <a:pt x="1521375" y="949526"/>
                  <a:pt x="1631156" y="945460"/>
                </a:cubicBezTo>
                <a:cubicBezTo>
                  <a:pt x="1639917" y="945136"/>
                  <a:pt x="1648619" y="943873"/>
                  <a:pt x="1657350" y="943079"/>
                </a:cubicBezTo>
                <a:cubicBezTo>
                  <a:pt x="1662112" y="941491"/>
                  <a:pt x="1668087" y="941866"/>
                  <a:pt x="1671637" y="938316"/>
                </a:cubicBezTo>
                <a:cubicBezTo>
                  <a:pt x="1675187" y="934766"/>
                  <a:pt x="1674812" y="928791"/>
                  <a:pt x="1676400" y="924029"/>
                </a:cubicBezTo>
                <a:cubicBezTo>
                  <a:pt x="1681840" y="907711"/>
                  <a:pt x="1675420" y="927948"/>
                  <a:pt x="1681162" y="904979"/>
                </a:cubicBezTo>
                <a:cubicBezTo>
                  <a:pt x="1681771" y="902544"/>
                  <a:pt x="1682298" y="900014"/>
                  <a:pt x="1683543" y="897835"/>
                </a:cubicBezTo>
                <a:cubicBezTo>
                  <a:pt x="1685512" y="894389"/>
                  <a:pt x="1688380" y="891539"/>
                  <a:pt x="1690687" y="888310"/>
                </a:cubicBezTo>
                <a:cubicBezTo>
                  <a:pt x="1692351" y="885981"/>
                  <a:pt x="1693862" y="883547"/>
                  <a:pt x="1695450" y="881166"/>
                </a:cubicBezTo>
                <a:cubicBezTo>
                  <a:pt x="1702049" y="861369"/>
                  <a:pt x="1691138" y="889585"/>
                  <a:pt x="1707356" y="866879"/>
                </a:cubicBezTo>
                <a:cubicBezTo>
                  <a:pt x="1709258" y="864216"/>
                  <a:pt x="1708113" y="860196"/>
                  <a:pt x="1709737" y="857354"/>
                </a:cubicBezTo>
                <a:cubicBezTo>
                  <a:pt x="1711408" y="854430"/>
                  <a:pt x="1714500" y="852591"/>
                  <a:pt x="1716881" y="850210"/>
                </a:cubicBezTo>
                <a:cubicBezTo>
                  <a:pt x="1721416" y="836602"/>
                  <a:pt x="1715520" y="847942"/>
                  <a:pt x="1726406" y="840685"/>
                </a:cubicBezTo>
                <a:cubicBezTo>
                  <a:pt x="1729208" y="838817"/>
                  <a:pt x="1730963" y="835697"/>
                  <a:pt x="1733550" y="833541"/>
                </a:cubicBezTo>
                <a:cubicBezTo>
                  <a:pt x="1739705" y="828412"/>
                  <a:pt x="1740677" y="828784"/>
                  <a:pt x="1747837" y="826398"/>
                </a:cubicBezTo>
                <a:cubicBezTo>
                  <a:pt x="1776421" y="807341"/>
                  <a:pt x="1734336" y="836722"/>
                  <a:pt x="1759743" y="814491"/>
                </a:cubicBezTo>
                <a:cubicBezTo>
                  <a:pt x="1764051" y="810722"/>
                  <a:pt x="1770597" y="809545"/>
                  <a:pt x="1774031" y="804966"/>
                </a:cubicBezTo>
                <a:cubicBezTo>
                  <a:pt x="1776412" y="801791"/>
                  <a:pt x="1778592" y="798454"/>
                  <a:pt x="1781175" y="795441"/>
                </a:cubicBezTo>
                <a:cubicBezTo>
                  <a:pt x="1783366" y="792884"/>
                  <a:pt x="1786162" y="790885"/>
                  <a:pt x="1788318" y="788298"/>
                </a:cubicBezTo>
                <a:cubicBezTo>
                  <a:pt x="1790150" y="786099"/>
                  <a:pt x="1791180" y="783293"/>
                  <a:pt x="1793081" y="781154"/>
                </a:cubicBezTo>
                <a:cubicBezTo>
                  <a:pt x="1804946" y="767806"/>
                  <a:pt x="1803653" y="769342"/>
                  <a:pt x="1814512" y="762104"/>
                </a:cubicBezTo>
                <a:cubicBezTo>
                  <a:pt x="1815306" y="759723"/>
                  <a:pt x="1816893" y="757470"/>
                  <a:pt x="1816893" y="754960"/>
                </a:cubicBezTo>
                <a:cubicBezTo>
                  <a:pt x="1816893" y="727814"/>
                  <a:pt x="1806321" y="739709"/>
                  <a:pt x="1774031" y="735910"/>
                </a:cubicBezTo>
                <a:cubicBezTo>
                  <a:pt x="1775311" y="725667"/>
                  <a:pt x="1779356" y="705318"/>
                  <a:pt x="1774031" y="695429"/>
                </a:cubicBezTo>
                <a:cubicBezTo>
                  <a:pt x="1771317" y="690389"/>
                  <a:pt x="1764506" y="689079"/>
                  <a:pt x="1759743" y="685904"/>
                </a:cubicBezTo>
                <a:lnTo>
                  <a:pt x="1752600" y="681141"/>
                </a:lnTo>
                <a:cubicBezTo>
                  <a:pt x="1750060" y="677332"/>
                  <a:pt x="1746407" y="669870"/>
                  <a:pt x="1740693" y="669235"/>
                </a:cubicBezTo>
                <a:cubicBezTo>
                  <a:pt x="1735895" y="668702"/>
                  <a:pt x="1731168" y="670822"/>
                  <a:pt x="1726406" y="671616"/>
                </a:cubicBezTo>
                <a:cubicBezTo>
                  <a:pt x="1724025" y="672410"/>
                  <a:pt x="1721456" y="672779"/>
                  <a:pt x="1719262" y="673998"/>
                </a:cubicBezTo>
                <a:cubicBezTo>
                  <a:pt x="1714259" y="676778"/>
                  <a:pt x="1710405" y="681713"/>
                  <a:pt x="1704975" y="683523"/>
                </a:cubicBezTo>
                <a:cubicBezTo>
                  <a:pt x="1702594" y="684317"/>
                  <a:pt x="1700076" y="684782"/>
                  <a:pt x="1697831" y="685904"/>
                </a:cubicBezTo>
                <a:cubicBezTo>
                  <a:pt x="1695271" y="687184"/>
                  <a:pt x="1693367" y="689661"/>
                  <a:pt x="1690687" y="690666"/>
                </a:cubicBezTo>
                <a:cubicBezTo>
                  <a:pt x="1686897" y="692087"/>
                  <a:pt x="1682750" y="692254"/>
                  <a:pt x="1678781" y="693048"/>
                </a:cubicBezTo>
                <a:cubicBezTo>
                  <a:pt x="1673225" y="692254"/>
                  <a:pt x="1664464" y="695762"/>
                  <a:pt x="1662112" y="690666"/>
                </a:cubicBezTo>
                <a:cubicBezTo>
                  <a:pt x="1658107" y="681988"/>
                  <a:pt x="1663376" y="671584"/>
                  <a:pt x="1664493" y="662091"/>
                </a:cubicBezTo>
                <a:cubicBezTo>
                  <a:pt x="1664911" y="658542"/>
                  <a:pt x="1667119" y="647315"/>
                  <a:pt x="1669256" y="643041"/>
                </a:cubicBezTo>
                <a:cubicBezTo>
                  <a:pt x="1670536" y="640481"/>
                  <a:pt x="1672738" y="638457"/>
                  <a:pt x="1674018" y="635898"/>
                </a:cubicBezTo>
                <a:cubicBezTo>
                  <a:pt x="1675141" y="633653"/>
                  <a:pt x="1675277" y="630999"/>
                  <a:pt x="1676400" y="628754"/>
                </a:cubicBezTo>
                <a:cubicBezTo>
                  <a:pt x="1685629" y="610296"/>
                  <a:pt x="1677560" y="632416"/>
                  <a:pt x="1683543" y="614466"/>
                </a:cubicBezTo>
                <a:cubicBezTo>
                  <a:pt x="1681956" y="612085"/>
                  <a:pt x="1680613" y="609521"/>
                  <a:pt x="1678781" y="607323"/>
                </a:cubicBezTo>
                <a:cubicBezTo>
                  <a:pt x="1676625" y="604736"/>
                  <a:pt x="1674224" y="602335"/>
                  <a:pt x="1671637" y="600179"/>
                </a:cubicBezTo>
                <a:cubicBezTo>
                  <a:pt x="1650287" y="582387"/>
                  <a:pt x="1620592" y="593953"/>
                  <a:pt x="1593056" y="593035"/>
                </a:cubicBezTo>
                <a:cubicBezTo>
                  <a:pt x="1588530" y="592130"/>
                  <a:pt x="1578886" y="590713"/>
                  <a:pt x="1574006" y="588273"/>
                </a:cubicBezTo>
                <a:cubicBezTo>
                  <a:pt x="1571446" y="586993"/>
                  <a:pt x="1569577" y="584415"/>
                  <a:pt x="1566862" y="583510"/>
                </a:cubicBezTo>
                <a:cubicBezTo>
                  <a:pt x="1562282" y="581983"/>
                  <a:pt x="1557337" y="581923"/>
                  <a:pt x="1552575" y="581129"/>
                </a:cubicBezTo>
                <a:cubicBezTo>
                  <a:pt x="1547257" y="579356"/>
                  <a:pt x="1535803" y="576930"/>
                  <a:pt x="1531143" y="571604"/>
                </a:cubicBezTo>
                <a:cubicBezTo>
                  <a:pt x="1515408" y="553622"/>
                  <a:pt x="1529161" y="559830"/>
                  <a:pt x="1514475" y="554935"/>
                </a:cubicBezTo>
                <a:cubicBezTo>
                  <a:pt x="1512887" y="551760"/>
                  <a:pt x="1512222" y="547920"/>
                  <a:pt x="1509712" y="545410"/>
                </a:cubicBezTo>
                <a:cubicBezTo>
                  <a:pt x="1507937" y="543635"/>
                  <a:pt x="1504343" y="544804"/>
                  <a:pt x="1502568" y="543029"/>
                </a:cubicBezTo>
                <a:cubicBezTo>
                  <a:pt x="1500793" y="541254"/>
                  <a:pt x="1501176" y="538192"/>
                  <a:pt x="1500187" y="535885"/>
                </a:cubicBezTo>
                <a:cubicBezTo>
                  <a:pt x="1498789" y="532622"/>
                  <a:pt x="1496671" y="529684"/>
                  <a:pt x="1495425" y="526360"/>
                </a:cubicBezTo>
                <a:cubicBezTo>
                  <a:pt x="1492020" y="517280"/>
                  <a:pt x="1492925" y="509973"/>
                  <a:pt x="1490662" y="500166"/>
                </a:cubicBezTo>
                <a:cubicBezTo>
                  <a:pt x="1488674" y="491548"/>
                  <a:pt x="1486587" y="485275"/>
                  <a:pt x="1481137" y="478735"/>
                </a:cubicBezTo>
                <a:cubicBezTo>
                  <a:pt x="1478981" y="476148"/>
                  <a:pt x="1476733" y="473548"/>
                  <a:pt x="1473993" y="471591"/>
                </a:cubicBezTo>
                <a:cubicBezTo>
                  <a:pt x="1471104" y="469528"/>
                  <a:pt x="1467643" y="468416"/>
                  <a:pt x="1464468" y="466829"/>
                </a:cubicBezTo>
                <a:cubicBezTo>
                  <a:pt x="1462087" y="464448"/>
                  <a:pt x="1459481" y="462272"/>
                  <a:pt x="1457325" y="459685"/>
                </a:cubicBezTo>
                <a:cubicBezTo>
                  <a:pt x="1455493" y="457486"/>
                  <a:pt x="1454586" y="454565"/>
                  <a:pt x="1452562" y="452541"/>
                </a:cubicBezTo>
                <a:cubicBezTo>
                  <a:pt x="1450538" y="450517"/>
                  <a:pt x="1447799" y="449366"/>
                  <a:pt x="1445418" y="447779"/>
                </a:cubicBezTo>
                <a:cubicBezTo>
                  <a:pt x="1443831" y="444604"/>
                  <a:pt x="1442928" y="440981"/>
                  <a:pt x="1440656" y="438254"/>
                </a:cubicBezTo>
                <a:cubicBezTo>
                  <a:pt x="1438824" y="436055"/>
                  <a:pt x="1435176" y="435820"/>
                  <a:pt x="1433512" y="433491"/>
                </a:cubicBezTo>
                <a:cubicBezTo>
                  <a:pt x="1431028" y="430013"/>
                  <a:pt x="1430337" y="425554"/>
                  <a:pt x="1428750" y="421585"/>
                </a:cubicBezTo>
                <a:cubicBezTo>
                  <a:pt x="1428726" y="421441"/>
                  <a:pt x="1426454" y="403238"/>
                  <a:pt x="1423987" y="400154"/>
                </a:cubicBezTo>
                <a:cubicBezTo>
                  <a:pt x="1422199" y="397919"/>
                  <a:pt x="1419042" y="397223"/>
                  <a:pt x="1416843" y="395391"/>
                </a:cubicBezTo>
                <a:cubicBezTo>
                  <a:pt x="1398508" y="380112"/>
                  <a:pt x="1420294" y="395311"/>
                  <a:pt x="1402556" y="383485"/>
                </a:cubicBezTo>
                <a:lnTo>
                  <a:pt x="1383506" y="354910"/>
                </a:lnTo>
                <a:cubicBezTo>
                  <a:pt x="1381918" y="352529"/>
                  <a:pt x="1381124" y="349354"/>
                  <a:pt x="1378743" y="347766"/>
                </a:cubicBezTo>
                <a:lnTo>
                  <a:pt x="1371600" y="343004"/>
                </a:lnTo>
                <a:cubicBezTo>
                  <a:pt x="1373187" y="327923"/>
                  <a:pt x="1374401" y="312797"/>
                  <a:pt x="1376362" y="297760"/>
                </a:cubicBezTo>
                <a:cubicBezTo>
                  <a:pt x="1376785" y="294515"/>
                  <a:pt x="1378101" y="291444"/>
                  <a:pt x="1378743" y="288235"/>
                </a:cubicBezTo>
                <a:cubicBezTo>
                  <a:pt x="1379690" y="283501"/>
                  <a:pt x="1380331" y="278710"/>
                  <a:pt x="1381125" y="273948"/>
                </a:cubicBezTo>
                <a:cubicBezTo>
                  <a:pt x="1380331" y="266010"/>
                  <a:pt x="1380537" y="257908"/>
                  <a:pt x="1378743" y="250135"/>
                </a:cubicBezTo>
                <a:cubicBezTo>
                  <a:pt x="1378099" y="247346"/>
                  <a:pt x="1375108" y="245622"/>
                  <a:pt x="1373981" y="242991"/>
                </a:cubicBezTo>
                <a:cubicBezTo>
                  <a:pt x="1364760" y="221472"/>
                  <a:pt x="1378790" y="244249"/>
                  <a:pt x="1366837" y="226323"/>
                </a:cubicBezTo>
                <a:cubicBezTo>
                  <a:pt x="1366309" y="223685"/>
                  <a:pt x="1363420" y="208254"/>
                  <a:pt x="1362075" y="204891"/>
                </a:cubicBezTo>
                <a:cubicBezTo>
                  <a:pt x="1360097" y="199947"/>
                  <a:pt x="1357885" y="195034"/>
                  <a:pt x="1354931" y="190604"/>
                </a:cubicBezTo>
                <a:cubicBezTo>
                  <a:pt x="1353063" y="187802"/>
                  <a:pt x="1349855" y="186118"/>
                  <a:pt x="1347787" y="183460"/>
                </a:cubicBezTo>
                <a:cubicBezTo>
                  <a:pt x="1334413" y="166265"/>
                  <a:pt x="1344769" y="171343"/>
                  <a:pt x="1331118" y="166791"/>
                </a:cubicBezTo>
                <a:cubicBezTo>
                  <a:pt x="1329531" y="164410"/>
                  <a:pt x="1328257" y="161787"/>
                  <a:pt x="1326356" y="159648"/>
                </a:cubicBezTo>
                <a:cubicBezTo>
                  <a:pt x="1314493" y="146302"/>
                  <a:pt x="1315782" y="147836"/>
                  <a:pt x="1304925" y="140598"/>
                </a:cubicBezTo>
                <a:cubicBezTo>
                  <a:pt x="1292224" y="121547"/>
                  <a:pt x="1308894" y="144567"/>
                  <a:pt x="1293018" y="128691"/>
                </a:cubicBezTo>
                <a:cubicBezTo>
                  <a:pt x="1290995" y="126668"/>
                  <a:pt x="1290491" y="123336"/>
                  <a:pt x="1288256" y="121548"/>
                </a:cubicBezTo>
                <a:cubicBezTo>
                  <a:pt x="1286701" y="120304"/>
                  <a:pt x="1272213" y="116941"/>
                  <a:pt x="1271587" y="116785"/>
                </a:cubicBezTo>
                <a:cubicBezTo>
                  <a:pt x="1270000" y="114404"/>
                  <a:pt x="1269252" y="111158"/>
                  <a:pt x="1266825" y="109641"/>
                </a:cubicBezTo>
                <a:cubicBezTo>
                  <a:pt x="1262568" y="106980"/>
                  <a:pt x="1257507" y="105589"/>
                  <a:pt x="1252537" y="104879"/>
                </a:cubicBezTo>
                <a:cubicBezTo>
                  <a:pt x="1225653" y="101039"/>
                  <a:pt x="1215231" y="103689"/>
                  <a:pt x="1200150" y="1024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6"/>
          <p:cNvSpPr/>
          <p:nvPr/>
        </p:nvSpPr>
        <p:spPr>
          <a:xfrm>
            <a:off x="9918360" y="657360"/>
            <a:ext cx="565200" cy="263160"/>
          </a:xfrm>
          <a:custGeom>
            <a:avLst/>
            <a:gdLst/>
            <a:ahLst/>
            <a:rect l="l" t="t" r="r" b="b"/>
            <a:pathLst>
              <a:path w="565538" h="263525">
                <a:moveTo>
                  <a:pt x="388" y="206375"/>
                </a:moveTo>
                <a:cubicBezTo>
                  <a:pt x="2505" y="205846"/>
                  <a:pt x="12885" y="199581"/>
                  <a:pt x="19438" y="196850"/>
                </a:cubicBezTo>
                <a:cubicBezTo>
                  <a:pt x="35900" y="189991"/>
                  <a:pt x="36380" y="191556"/>
                  <a:pt x="51188" y="187325"/>
                </a:cubicBezTo>
                <a:cubicBezTo>
                  <a:pt x="54406" y="186406"/>
                  <a:pt x="57538" y="185208"/>
                  <a:pt x="60713" y="184150"/>
                </a:cubicBezTo>
                <a:cubicBezTo>
                  <a:pt x="101988" y="186267"/>
                  <a:pt x="144011" y="182395"/>
                  <a:pt x="184538" y="190500"/>
                </a:cubicBezTo>
                <a:cubicBezTo>
                  <a:pt x="223215" y="198235"/>
                  <a:pt x="175152" y="187940"/>
                  <a:pt x="219463" y="200025"/>
                </a:cubicBezTo>
                <a:cubicBezTo>
                  <a:pt x="224669" y="201445"/>
                  <a:pt x="230103" y="201891"/>
                  <a:pt x="235338" y="203200"/>
                </a:cubicBezTo>
                <a:cubicBezTo>
                  <a:pt x="248615" y="206519"/>
                  <a:pt x="242122" y="207174"/>
                  <a:pt x="257563" y="209550"/>
                </a:cubicBezTo>
                <a:cubicBezTo>
                  <a:pt x="267035" y="211007"/>
                  <a:pt x="276613" y="211667"/>
                  <a:pt x="286138" y="212725"/>
                </a:cubicBezTo>
                <a:cubicBezTo>
                  <a:pt x="289313" y="213783"/>
                  <a:pt x="292445" y="214981"/>
                  <a:pt x="295663" y="215900"/>
                </a:cubicBezTo>
                <a:cubicBezTo>
                  <a:pt x="299859" y="217099"/>
                  <a:pt x="304460" y="217124"/>
                  <a:pt x="308363" y="219075"/>
                </a:cubicBezTo>
                <a:cubicBezTo>
                  <a:pt x="315189" y="222488"/>
                  <a:pt x="321063" y="227542"/>
                  <a:pt x="327413" y="231775"/>
                </a:cubicBezTo>
                <a:lnTo>
                  <a:pt x="336938" y="238125"/>
                </a:lnTo>
                <a:cubicBezTo>
                  <a:pt x="339055" y="241300"/>
                  <a:pt x="340845" y="244719"/>
                  <a:pt x="343288" y="247650"/>
                </a:cubicBezTo>
                <a:cubicBezTo>
                  <a:pt x="350928" y="256817"/>
                  <a:pt x="352972" y="257281"/>
                  <a:pt x="362338" y="263525"/>
                </a:cubicBezTo>
                <a:cubicBezTo>
                  <a:pt x="363396" y="240242"/>
                  <a:pt x="361681" y="216665"/>
                  <a:pt x="365513" y="193675"/>
                </a:cubicBezTo>
                <a:cubicBezTo>
                  <a:pt x="366140" y="189911"/>
                  <a:pt x="371551" y="188875"/>
                  <a:pt x="375038" y="187325"/>
                </a:cubicBezTo>
                <a:cubicBezTo>
                  <a:pt x="381155" y="184607"/>
                  <a:pt x="394088" y="180975"/>
                  <a:pt x="394088" y="180975"/>
                </a:cubicBezTo>
                <a:cubicBezTo>
                  <a:pt x="401562" y="173501"/>
                  <a:pt x="412536" y="161282"/>
                  <a:pt x="422663" y="158750"/>
                </a:cubicBezTo>
                <a:cubicBezTo>
                  <a:pt x="426896" y="157692"/>
                  <a:pt x="431183" y="156829"/>
                  <a:pt x="435363" y="155575"/>
                </a:cubicBezTo>
                <a:cubicBezTo>
                  <a:pt x="441774" y="153652"/>
                  <a:pt x="447797" y="150243"/>
                  <a:pt x="454413" y="149225"/>
                </a:cubicBezTo>
                <a:lnTo>
                  <a:pt x="495688" y="142875"/>
                </a:lnTo>
                <a:cubicBezTo>
                  <a:pt x="497805" y="139700"/>
                  <a:pt x="500331" y="136763"/>
                  <a:pt x="502038" y="133350"/>
                </a:cubicBezTo>
                <a:cubicBezTo>
                  <a:pt x="503535" y="130357"/>
                  <a:pt x="501995" y="124744"/>
                  <a:pt x="505213" y="123825"/>
                </a:cubicBezTo>
                <a:cubicBezTo>
                  <a:pt x="511231" y="122106"/>
                  <a:pt x="526647" y="127795"/>
                  <a:pt x="533788" y="130175"/>
                </a:cubicBezTo>
                <a:cubicBezTo>
                  <a:pt x="543313" y="123825"/>
                  <a:pt x="544371" y="124883"/>
                  <a:pt x="549663" y="114300"/>
                </a:cubicBezTo>
                <a:cubicBezTo>
                  <a:pt x="551160" y="111307"/>
                  <a:pt x="550747" y="107388"/>
                  <a:pt x="552838" y="104775"/>
                </a:cubicBezTo>
                <a:cubicBezTo>
                  <a:pt x="555222" y="101795"/>
                  <a:pt x="559188" y="100542"/>
                  <a:pt x="562363" y="98425"/>
                </a:cubicBezTo>
                <a:cubicBezTo>
                  <a:pt x="563421" y="95250"/>
                  <a:pt x="565538" y="92247"/>
                  <a:pt x="565538" y="88900"/>
                </a:cubicBezTo>
                <a:cubicBezTo>
                  <a:pt x="565538" y="81758"/>
                  <a:pt x="559953" y="56711"/>
                  <a:pt x="556013" y="50800"/>
                </a:cubicBezTo>
                <a:lnTo>
                  <a:pt x="549663" y="41275"/>
                </a:lnTo>
                <a:cubicBezTo>
                  <a:pt x="548605" y="37042"/>
                  <a:pt x="549801" y="31415"/>
                  <a:pt x="546488" y="28575"/>
                </a:cubicBezTo>
                <a:cubicBezTo>
                  <a:pt x="541406" y="24219"/>
                  <a:pt x="533788" y="24342"/>
                  <a:pt x="527438" y="22225"/>
                </a:cubicBezTo>
                <a:cubicBezTo>
                  <a:pt x="495427" y="11555"/>
                  <a:pt x="545080" y="27835"/>
                  <a:pt x="505213" y="15875"/>
                </a:cubicBezTo>
                <a:cubicBezTo>
                  <a:pt x="498802" y="13952"/>
                  <a:pt x="492513" y="11642"/>
                  <a:pt x="486163" y="9525"/>
                </a:cubicBezTo>
                <a:cubicBezTo>
                  <a:pt x="482988" y="8467"/>
                  <a:pt x="479423" y="8206"/>
                  <a:pt x="476638" y="6350"/>
                </a:cubicBezTo>
                <a:lnTo>
                  <a:pt x="467113" y="0"/>
                </a:lnTo>
                <a:cubicBezTo>
                  <a:pt x="460763" y="2117"/>
                  <a:pt x="453632" y="2637"/>
                  <a:pt x="448063" y="6350"/>
                </a:cubicBezTo>
                <a:cubicBezTo>
                  <a:pt x="444888" y="8467"/>
                  <a:pt x="442025" y="11150"/>
                  <a:pt x="438538" y="12700"/>
                </a:cubicBezTo>
                <a:cubicBezTo>
                  <a:pt x="404533" y="27813"/>
                  <a:pt x="431519" y="11029"/>
                  <a:pt x="409963" y="25400"/>
                </a:cubicBezTo>
                <a:cubicBezTo>
                  <a:pt x="400423" y="24037"/>
                  <a:pt x="382077" y="21836"/>
                  <a:pt x="371863" y="19050"/>
                </a:cubicBezTo>
                <a:cubicBezTo>
                  <a:pt x="365405" y="17289"/>
                  <a:pt x="359487" y="13213"/>
                  <a:pt x="352813" y="12700"/>
                </a:cubicBezTo>
                <a:lnTo>
                  <a:pt x="311538" y="9525"/>
                </a:lnTo>
                <a:cubicBezTo>
                  <a:pt x="287203" y="1413"/>
                  <a:pt x="315707" y="9525"/>
                  <a:pt x="263913" y="9525"/>
                </a:cubicBezTo>
                <a:cubicBezTo>
                  <a:pt x="254329" y="9525"/>
                  <a:pt x="244863" y="7408"/>
                  <a:pt x="235338" y="6350"/>
                </a:cubicBezTo>
                <a:cubicBezTo>
                  <a:pt x="231105" y="5292"/>
                  <a:pt x="226834" y="4374"/>
                  <a:pt x="222638" y="3175"/>
                </a:cubicBezTo>
                <a:cubicBezTo>
                  <a:pt x="219420" y="2256"/>
                  <a:pt x="216460" y="0"/>
                  <a:pt x="213113" y="0"/>
                </a:cubicBezTo>
                <a:cubicBezTo>
                  <a:pt x="204580" y="0"/>
                  <a:pt x="196180" y="2117"/>
                  <a:pt x="187713" y="3175"/>
                </a:cubicBezTo>
                <a:cubicBezTo>
                  <a:pt x="181363" y="7408"/>
                  <a:pt x="175903" y="13462"/>
                  <a:pt x="168663" y="15875"/>
                </a:cubicBezTo>
                <a:cubicBezTo>
                  <a:pt x="165488" y="16933"/>
                  <a:pt x="162064" y="17425"/>
                  <a:pt x="159138" y="19050"/>
                </a:cubicBezTo>
                <a:cubicBezTo>
                  <a:pt x="152467" y="22756"/>
                  <a:pt x="146438" y="27517"/>
                  <a:pt x="140088" y="31750"/>
                </a:cubicBezTo>
                <a:lnTo>
                  <a:pt x="130563" y="38100"/>
                </a:lnTo>
                <a:cubicBezTo>
                  <a:pt x="124319" y="47466"/>
                  <a:pt x="123855" y="49510"/>
                  <a:pt x="114688" y="57150"/>
                </a:cubicBezTo>
                <a:cubicBezTo>
                  <a:pt x="101039" y="68524"/>
                  <a:pt x="109957" y="59515"/>
                  <a:pt x="95638" y="66675"/>
                </a:cubicBezTo>
                <a:cubicBezTo>
                  <a:pt x="92225" y="68382"/>
                  <a:pt x="89600" y="71475"/>
                  <a:pt x="86113" y="73025"/>
                </a:cubicBezTo>
                <a:cubicBezTo>
                  <a:pt x="79996" y="75743"/>
                  <a:pt x="73050" y="76382"/>
                  <a:pt x="67063" y="79375"/>
                </a:cubicBezTo>
                <a:lnTo>
                  <a:pt x="54363" y="85725"/>
                </a:lnTo>
                <a:cubicBezTo>
                  <a:pt x="52246" y="88900"/>
                  <a:pt x="50711" y="92552"/>
                  <a:pt x="48013" y="95250"/>
                </a:cubicBezTo>
                <a:cubicBezTo>
                  <a:pt x="45315" y="97948"/>
                  <a:pt x="41419" y="99157"/>
                  <a:pt x="38488" y="101600"/>
                </a:cubicBezTo>
                <a:cubicBezTo>
                  <a:pt x="35039" y="104475"/>
                  <a:pt x="32138" y="107950"/>
                  <a:pt x="28963" y="111125"/>
                </a:cubicBezTo>
                <a:lnTo>
                  <a:pt x="19438" y="139700"/>
                </a:lnTo>
                <a:lnTo>
                  <a:pt x="16263" y="149225"/>
                </a:lnTo>
                <a:cubicBezTo>
                  <a:pt x="15205" y="152400"/>
                  <a:pt x="13900" y="155503"/>
                  <a:pt x="13088" y="158750"/>
                </a:cubicBezTo>
                <a:lnTo>
                  <a:pt x="9913" y="171450"/>
                </a:lnTo>
                <a:cubicBezTo>
                  <a:pt x="8855" y="180975"/>
                  <a:pt x="10013" y="191018"/>
                  <a:pt x="6738" y="200025"/>
                </a:cubicBezTo>
                <a:cubicBezTo>
                  <a:pt x="5434" y="203611"/>
                  <a:pt x="-1729" y="206904"/>
                  <a:pt x="388" y="206375"/>
                </a:cubicBezTo>
                <a:close/>
              </a:path>
            </a:pathLst>
          </a:custGeom>
          <a:solidFill>
            <a:srgbClr val="252d3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7"/>
          <p:cNvSpPr/>
          <p:nvPr/>
        </p:nvSpPr>
        <p:spPr>
          <a:xfrm>
            <a:off x="614160" y="6406560"/>
            <a:ext cx="5575680" cy="2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1" lang="pt-BR" sz="11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FONTE: </a:t>
            </a:r>
            <a:r>
              <a:rPr b="0" lang="pt-BR" sz="11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FIRJAN, 2018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ráfico 12"/>
          <p:cNvGraphicFramePr/>
          <p:nvPr/>
        </p:nvGraphicFramePr>
        <p:xfrm>
          <a:off x="695160" y="1364400"/>
          <a:ext cx="11162880" cy="551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0" name="CustomShape 1"/>
          <p:cNvSpPr/>
          <p:nvPr/>
        </p:nvSpPr>
        <p:spPr>
          <a:xfrm>
            <a:off x="600120" y="543960"/>
            <a:ext cx="660060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DESENVOLVIMENTO PRODUTIVO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622440" y="1027800"/>
            <a:ext cx="55756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0" lang="pt-BR" sz="16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POR QUE?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529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Imagem 6" descr=""/>
          <p:cNvPicPr/>
          <p:nvPr/>
        </p:nvPicPr>
        <p:blipFill>
          <a:blip r:embed="rId2"/>
          <a:srcRect l="0" t="39442" r="0" b="41858"/>
          <a:stretch/>
        </p:blipFill>
        <p:spPr>
          <a:xfrm>
            <a:off x="10620720" y="6353280"/>
            <a:ext cx="1420200" cy="375480"/>
          </a:xfrm>
          <a:prstGeom prst="rect">
            <a:avLst/>
          </a:prstGeom>
          <a:ln>
            <a:noFill/>
          </a:ln>
        </p:spPr>
      </p:pic>
      <p:sp>
        <p:nvSpPr>
          <p:cNvPr id="173" name="CustomShape 3"/>
          <p:cNvSpPr/>
          <p:nvPr/>
        </p:nvSpPr>
        <p:spPr>
          <a:xfrm>
            <a:off x="687600" y="1375560"/>
            <a:ext cx="1312200" cy="282960"/>
          </a:xfrm>
          <a:prstGeom prst="rect">
            <a:avLst/>
          </a:prstGeom>
          <a:solidFill>
            <a:srgbClr val="252d3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4"/>
          <p:cNvSpPr/>
          <p:nvPr/>
        </p:nvSpPr>
        <p:spPr>
          <a:xfrm>
            <a:off x="622440" y="1412640"/>
            <a:ext cx="14536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TERRITÓRIO 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9672480" y="654840"/>
            <a:ext cx="1816560" cy="1147680"/>
          </a:xfrm>
          <a:custGeom>
            <a:avLst/>
            <a:gdLst/>
            <a:ahLst/>
            <a:rect l="l" t="t" r="r" b="b"/>
            <a:pathLst>
              <a:path w="1816893" h="1147866">
                <a:moveTo>
                  <a:pt x="1200150" y="102498"/>
                </a:moveTo>
                <a:cubicBezTo>
                  <a:pt x="1185069" y="101307"/>
                  <a:pt x="1219717" y="105972"/>
                  <a:pt x="1162050" y="97735"/>
                </a:cubicBezTo>
                <a:cubicBezTo>
                  <a:pt x="1159565" y="97380"/>
                  <a:pt x="1157320" y="96044"/>
                  <a:pt x="1154906" y="95354"/>
                </a:cubicBezTo>
                <a:cubicBezTo>
                  <a:pt x="1151759" y="94455"/>
                  <a:pt x="1148556" y="93767"/>
                  <a:pt x="1145381" y="92973"/>
                </a:cubicBezTo>
                <a:cubicBezTo>
                  <a:pt x="1136650" y="93767"/>
                  <a:pt x="1127892" y="94310"/>
                  <a:pt x="1119187" y="95354"/>
                </a:cubicBezTo>
                <a:cubicBezTo>
                  <a:pt x="1108042" y="96691"/>
                  <a:pt x="1085850" y="100116"/>
                  <a:pt x="1085850" y="100116"/>
                </a:cubicBezTo>
                <a:cubicBezTo>
                  <a:pt x="1077119" y="99322"/>
                  <a:pt x="1068335" y="98975"/>
                  <a:pt x="1059656" y="97735"/>
                </a:cubicBezTo>
                <a:cubicBezTo>
                  <a:pt x="1057171" y="97380"/>
                  <a:pt x="1054440" y="96961"/>
                  <a:pt x="1052512" y="95354"/>
                </a:cubicBezTo>
                <a:cubicBezTo>
                  <a:pt x="1049463" y="92813"/>
                  <a:pt x="1048334" y="88466"/>
                  <a:pt x="1045368" y="85829"/>
                </a:cubicBezTo>
                <a:cubicBezTo>
                  <a:pt x="1041090" y="82026"/>
                  <a:pt x="1035128" y="80351"/>
                  <a:pt x="1031081" y="76304"/>
                </a:cubicBezTo>
                <a:cubicBezTo>
                  <a:pt x="1028700" y="73923"/>
                  <a:pt x="1026881" y="70795"/>
                  <a:pt x="1023937" y="69160"/>
                </a:cubicBezTo>
                <a:cubicBezTo>
                  <a:pt x="1019549" y="66722"/>
                  <a:pt x="1014412" y="65985"/>
                  <a:pt x="1009650" y="64398"/>
                </a:cubicBezTo>
                <a:lnTo>
                  <a:pt x="995362" y="59635"/>
                </a:lnTo>
                <a:cubicBezTo>
                  <a:pt x="989699" y="57748"/>
                  <a:pt x="984674" y="55870"/>
                  <a:pt x="978693" y="54873"/>
                </a:cubicBezTo>
                <a:cubicBezTo>
                  <a:pt x="961349" y="51982"/>
                  <a:pt x="962300" y="53750"/>
                  <a:pt x="947737" y="50110"/>
                </a:cubicBezTo>
                <a:cubicBezTo>
                  <a:pt x="938799" y="47876"/>
                  <a:pt x="940612" y="47057"/>
                  <a:pt x="931068" y="42966"/>
                </a:cubicBezTo>
                <a:cubicBezTo>
                  <a:pt x="928761" y="41977"/>
                  <a:pt x="926119" y="41804"/>
                  <a:pt x="923925" y="40585"/>
                </a:cubicBezTo>
                <a:cubicBezTo>
                  <a:pt x="899363" y="26940"/>
                  <a:pt x="918657" y="34066"/>
                  <a:pt x="902493" y="28679"/>
                </a:cubicBezTo>
                <a:cubicBezTo>
                  <a:pt x="900112" y="27091"/>
                  <a:pt x="898180" y="24341"/>
                  <a:pt x="895350" y="23916"/>
                </a:cubicBezTo>
                <a:cubicBezTo>
                  <a:pt x="881982" y="21911"/>
                  <a:pt x="868376" y="22026"/>
                  <a:pt x="854868" y="21535"/>
                </a:cubicBezTo>
                <a:cubicBezTo>
                  <a:pt x="824715" y="20439"/>
                  <a:pt x="794543" y="19948"/>
                  <a:pt x="764381" y="19154"/>
                </a:cubicBezTo>
                <a:cubicBezTo>
                  <a:pt x="762000" y="18360"/>
                  <a:pt x="759651" y="17463"/>
                  <a:pt x="757237" y="16773"/>
                </a:cubicBezTo>
                <a:cubicBezTo>
                  <a:pt x="754090" y="15874"/>
                  <a:pt x="750720" y="15680"/>
                  <a:pt x="747712" y="14391"/>
                </a:cubicBezTo>
                <a:cubicBezTo>
                  <a:pt x="745082" y="13264"/>
                  <a:pt x="743053" y="11049"/>
                  <a:pt x="740568" y="9629"/>
                </a:cubicBezTo>
                <a:cubicBezTo>
                  <a:pt x="737366" y="7799"/>
                  <a:pt x="728353" y="3121"/>
                  <a:pt x="723900" y="2485"/>
                </a:cubicBezTo>
                <a:cubicBezTo>
                  <a:pt x="715221" y="1245"/>
                  <a:pt x="706437" y="898"/>
                  <a:pt x="697706" y="104"/>
                </a:cubicBezTo>
                <a:cubicBezTo>
                  <a:pt x="685800" y="898"/>
                  <a:pt x="673603" y="-248"/>
                  <a:pt x="661987" y="2485"/>
                </a:cubicBezTo>
                <a:cubicBezTo>
                  <a:pt x="659201" y="3140"/>
                  <a:pt x="659652" y="8112"/>
                  <a:pt x="657225" y="9629"/>
                </a:cubicBezTo>
                <a:cubicBezTo>
                  <a:pt x="652968" y="12290"/>
                  <a:pt x="642937" y="14391"/>
                  <a:pt x="642937" y="14391"/>
                </a:cubicBezTo>
                <a:cubicBezTo>
                  <a:pt x="640556" y="15979"/>
                  <a:pt x="638353" y="17874"/>
                  <a:pt x="635793" y="19154"/>
                </a:cubicBezTo>
                <a:cubicBezTo>
                  <a:pt x="633548" y="20276"/>
                  <a:pt x="631160" y="21535"/>
                  <a:pt x="628650" y="21535"/>
                </a:cubicBezTo>
                <a:cubicBezTo>
                  <a:pt x="584986" y="21535"/>
                  <a:pt x="541337" y="19948"/>
                  <a:pt x="497681" y="19154"/>
                </a:cubicBezTo>
                <a:cubicBezTo>
                  <a:pt x="480927" y="13570"/>
                  <a:pt x="501610" y="20838"/>
                  <a:pt x="481012" y="12010"/>
                </a:cubicBezTo>
                <a:cubicBezTo>
                  <a:pt x="478705" y="11021"/>
                  <a:pt x="476249" y="10423"/>
                  <a:pt x="473868" y="9629"/>
                </a:cubicBezTo>
                <a:cubicBezTo>
                  <a:pt x="471487" y="7248"/>
                  <a:pt x="469527" y="4353"/>
                  <a:pt x="466725" y="2485"/>
                </a:cubicBezTo>
                <a:cubicBezTo>
                  <a:pt x="459075" y="-2615"/>
                  <a:pt x="447883" y="1566"/>
                  <a:pt x="440531" y="2485"/>
                </a:cubicBezTo>
                <a:cubicBezTo>
                  <a:pt x="438150" y="4073"/>
                  <a:pt x="435947" y="5968"/>
                  <a:pt x="433387" y="7248"/>
                </a:cubicBezTo>
                <a:cubicBezTo>
                  <a:pt x="431142" y="8371"/>
                  <a:pt x="428437" y="8410"/>
                  <a:pt x="426243" y="9629"/>
                </a:cubicBezTo>
                <a:cubicBezTo>
                  <a:pt x="421240" y="12409"/>
                  <a:pt x="411956" y="19154"/>
                  <a:pt x="411956" y="19154"/>
                </a:cubicBezTo>
                <a:cubicBezTo>
                  <a:pt x="410368" y="21535"/>
                  <a:pt x="409620" y="24781"/>
                  <a:pt x="407193" y="26298"/>
                </a:cubicBezTo>
                <a:cubicBezTo>
                  <a:pt x="402936" y="28959"/>
                  <a:pt x="392906" y="31060"/>
                  <a:pt x="392906" y="31060"/>
                </a:cubicBezTo>
                <a:cubicBezTo>
                  <a:pt x="390525" y="33441"/>
                  <a:pt x="388564" y="36336"/>
                  <a:pt x="385762" y="38204"/>
                </a:cubicBezTo>
                <a:cubicBezTo>
                  <a:pt x="383673" y="39596"/>
                  <a:pt x="380578" y="39017"/>
                  <a:pt x="378618" y="40585"/>
                </a:cubicBezTo>
                <a:cubicBezTo>
                  <a:pt x="363231" y="52895"/>
                  <a:pt x="384669" y="44125"/>
                  <a:pt x="366712" y="50110"/>
                </a:cubicBezTo>
                <a:cubicBezTo>
                  <a:pt x="355392" y="57658"/>
                  <a:pt x="362283" y="53968"/>
                  <a:pt x="345281" y="59635"/>
                </a:cubicBezTo>
                <a:lnTo>
                  <a:pt x="338137" y="62016"/>
                </a:lnTo>
                <a:cubicBezTo>
                  <a:pt x="329441" y="67814"/>
                  <a:pt x="322749" y="72702"/>
                  <a:pt x="311943" y="76304"/>
                </a:cubicBezTo>
                <a:cubicBezTo>
                  <a:pt x="301432" y="79808"/>
                  <a:pt x="307045" y="77562"/>
                  <a:pt x="295275" y="83448"/>
                </a:cubicBezTo>
                <a:cubicBezTo>
                  <a:pt x="293687" y="85829"/>
                  <a:pt x="292747" y="88803"/>
                  <a:pt x="290512" y="90591"/>
                </a:cubicBezTo>
                <a:cubicBezTo>
                  <a:pt x="288552" y="92159"/>
                  <a:pt x="285613" y="91850"/>
                  <a:pt x="283368" y="92973"/>
                </a:cubicBezTo>
                <a:cubicBezTo>
                  <a:pt x="280809" y="94253"/>
                  <a:pt x="278606" y="96148"/>
                  <a:pt x="276225" y="97735"/>
                </a:cubicBezTo>
                <a:cubicBezTo>
                  <a:pt x="275431" y="100116"/>
                  <a:pt x="274966" y="102634"/>
                  <a:pt x="273843" y="104879"/>
                </a:cubicBezTo>
                <a:cubicBezTo>
                  <a:pt x="272563" y="107439"/>
                  <a:pt x="269608" y="109210"/>
                  <a:pt x="269081" y="112023"/>
                </a:cubicBezTo>
                <a:cubicBezTo>
                  <a:pt x="267174" y="122195"/>
                  <a:pt x="267984" y="132710"/>
                  <a:pt x="266700" y="142979"/>
                </a:cubicBezTo>
                <a:cubicBezTo>
                  <a:pt x="266389" y="145470"/>
                  <a:pt x="264978" y="147701"/>
                  <a:pt x="264318" y="150123"/>
                </a:cubicBezTo>
                <a:cubicBezTo>
                  <a:pt x="258021" y="173210"/>
                  <a:pt x="263555" y="163176"/>
                  <a:pt x="254793" y="176316"/>
                </a:cubicBezTo>
                <a:cubicBezTo>
                  <a:pt x="246114" y="202356"/>
                  <a:pt x="259953" y="162923"/>
                  <a:pt x="247650" y="190604"/>
                </a:cubicBezTo>
                <a:cubicBezTo>
                  <a:pt x="245611" y="195191"/>
                  <a:pt x="244475" y="200129"/>
                  <a:pt x="242887" y="204891"/>
                </a:cubicBezTo>
                <a:cubicBezTo>
                  <a:pt x="242093" y="207272"/>
                  <a:pt x="241898" y="209946"/>
                  <a:pt x="240506" y="212035"/>
                </a:cubicBezTo>
                <a:lnTo>
                  <a:pt x="230981" y="226323"/>
                </a:lnTo>
                <a:cubicBezTo>
                  <a:pt x="226220" y="233464"/>
                  <a:pt x="227009" y="234262"/>
                  <a:pt x="219075" y="238229"/>
                </a:cubicBezTo>
                <a:cubicBezTo>
                  <a:pt x="216830" y="239352"/>
                  <a:pt x="214312" y="239816"/>
                  <a:pt x="211931" y="240610"/>
                </a:cubicBezTo>
                <a:cubicBezTo>
                  <a:pt x="207168" y="243785"/>
                  <a:pt x="203073" y="248325"/>
                  <a:pt x="197643" y="250135"/>
                </a:cubicBezTo>
                <a:cubicBezTo>
                  <a:pt x="180251" y="255933"/>
                  <a:pt x="188226" y="253681"/>
                  <a:pt x="173831" y="257279"/>
                </a:cubicBezTo>
                <a:cubicBezTo>
                  <a:pt x="172243" y="259660"/>
                  <a:pt x="170230" y="261808"/>
                  <a:pt x="169068" y="264423"/>
                </a:cubicBezTo>
                <a:cubicBezTo>
                  <a:pt x="162296" y="279661"/>
                  <a:pt x="165879" y="276117"/>
                  <a:pt x="161925" y="290616"/>
                </a:cubicBezTo>
                <a:cubicBezTo>
                  <a:pt x="155158" y="315427"/>
                  <a:pt x="160030" y="295354"/>
                  <a:pt x="152400" y="314429"/>
                </a:cubicBezTo>
                <a:cubicBezTo>
                  <a:pt x="146739" y="328581"/>
                  <a:pt x="148765" y="325958"/>
                  <a:pt x="145256" y="338241"/>
                </a:cubicBezTo>
                <a:cubicBezTo>
                  <a:pt x="144566" y="340655"/>
                  <a:pt x="143565" y="342971"/>
                  <a:pt x="142875" y="345385"/>
                </a:cubicBezTo>
                <a:cubicBezTo>
                  <a:pt x="141212" y="351204"/>
                  <a:pt x="138556" y="364960"/>
                  <a:pt x="135731" y="369198"/>
                </a:cubicBezTo>
                <a:cubicBezTo>
                  <a:pt x="132556" y="373960"/>
                  <a:pt x="128016" y="378055"/>
                  <a:pt x="126206" y="383485"/>
                </a:cubicBezTo>
                <a:cubicBezTo>
                  <a:pt x="124269" y="389296"/>
                  <a:pt x="123679" y="393156"/>
                  <a:pt x="119062" y="397773"/>
                </a:cubicBezTo>
                <a:cubicBezTo>
                  <a:pt x="117038" y="399797"/>
                  <a:pt x="114299" y="400948"/>
                  <a:pt x="111918" y="402535"/>
                </a:cubicBezTo>
                <a:cubicBezTo>
                  <a:pt x="100424" y="419777"/>
                  <a:pt x="107513" y="414263"/>
                  <a:pt x="92868" y="421585"/>
                </a:cubicBezTo>
                <a:cubicBezTo>
                  <a:pt x="91281" y="423966"/>
                  <a:pt x="89386" y="426169"/>
                  <a:pt x="88106" y="428729"/>
                </a:cubicBezTo>
                <a:cubicBezTo>
                  <a:pt x="82854" y="439234"/>
                  <a:pt x="86584" y="446743"/>
                  <a:pt x="88106" y="459685"/>
                </a:cubicBezTo>
                <a:cubicBezTo>
                  <a:pt x="90295" y="478292"/>
                  <a:pt x="87678" y="472141"/>
                  <a:pt x="95250" y="483498"/>
                </a:cubicBezTo>
                <a:cubicBezTo>
                  <a:pt x="94456" y="495404"/>
                  <a:pt x="94186" y="507357"/>
                  <a:pt x="92868" y="519216"/>
                </a:cubicBezTo>
                <a:cubicBezTo>
                  <a:pt x="92013" y="526911"/>
                  <a:pt x="89108" y="526738"/>
                  <a:pt x="85725" y="533504"/>
                </a:cubicBezTo>
                <a:cubicBezTo>
                  <a:pt x="75869" y="553216"/>
                  <a:pt x="92224" y="527327"/>
                  <a:pt x="78581" y="547791"/>
                </a:cubicBezTo>
                <a:cubicBezTo>
                  <a:pt x="77787" y="550966"/>
                  <a:pt x="77489" y="554308"/>
                  <a:pt x="76200" y="557316"/>
                </a:cubicBezTo>
                <a:cubicBezTo>
                  <a:pt x="75073" y="559947"/>
                  <a:pt x="71732" y="561613"/>
                  <a:pt x="71437" y="564460"/>
                </a:cubicBezTo>
                <a:cubicBezTo>
                  <a:pt x="69312" y="585003"/>
                  <a:pt x="70984" y="605810"/>
                  <a:pt x="69056" y="626373"/>
                </a:cubicBezTo>
                <a:cubicBezTo>
                  <a:pt x="68587" y="631371"/>
                  <a:pt x="65881" y="635898"/>
                  <a:pt x="64293" y="640660"/>
                </a:cubicBezTo>
                <a:lnTo>
                  <a:pt x="59531" y="654948"/>
                </a:lnTo>
                <a:lnTo>
                  <a:pt x="54768" y="669235"/>
                </a:lnTo>
                <a:cubicBezTo>
                  <a:pt x="53181" y="672410"/>
                  <a:pt x="51404" y="675497"/>
                  <a:pt x="50006" y="678760"/>
                </a:cubicBezTo>
                <a:cubicBezTo>
                  <a:pt x="46919" y="685964"/>
                  <a:pt x="44678" y="699505"/>
                  <a:pt x="42862" y="704954"/>
                </a:cubicBezTo>
                <a:cubicBezTo>
                  <a:pt x="41275" y="709716"/>
                  <a:pt x="39318" y="714371"/>
                  <a:pt x="38100" y="719241"/>
                </a:cubicBezTo>
                <a:cubicBezTo>
                  <a:pt x="37306" y="722416"/>
                  <a:pt x="36658" y="725631"/>
                  <a:pt x="35718" y="728766"/>
                </a:cubicBezTo>
                <a:cubicBezTo>
                  <a:pt x="34275" y="733574"/>
                  <a:pt x="32173" y="738184"/>
                  <a:pt x="30956" y="743054"/>
                </a:cubicBezTo>
                <a:cubicBezTo>
                  <a:pt x="30162" y="746229"/>
                  <a:pt x="29285" y="749384"/>
                  <a:pt x="28575" y="752579"/>
                </a:cubicBezTo>
                <a:cubicBezTo>
                  <a:pt x="27697" y="756530"/>
                  <a:pt x="27614" y="760695"/>
                  <a:pt x="26193" y="764485"/>
                </a:cubicBezTo>
                <a:cubicBezTo>
                  <a:pt x="25188" y="767165"/>
                  <a:pt x="22593" y="769014"/>
                  <a:pt x="21431" y="771629"/>
                </a:cubicBezTo>
                <a:cubicBezTo>
                  <a:pt x="12108" y="792607"/>
                  <a:pt x="22562" y="780021"/>
                  <a:pt x="9525" y="793060"/>
                </a:cubicBezTo>
                <a:cubicBezTo>
                  <a:pt x="3857" y="810063"/>
                  <a:pt x="7547" y="803171"/>
                  <a:pt x="0" y="814491"/>
                </a:cubicBezTo>
                <a:cubicBezTo>
                  <a:pt x="2880" y="831772"/>
                  <a:pt x="-1355" y="826640"/>
                  <a:pt x="11906" y="835923"/>
                </a:cubicBezTo>
                <a:cubicBezTo>
                  <a:pt x="16595" y="839205"/>
                  <a:pt x="26193" y="845448"/>
                  <a:pt x="26193" y="845448"/>
                </a:cubicBezTo>
                <a:lnTo>
                  <a:pt x="35718" y="859735"/>
                </a:lnTo>
                <a:cubicBezTo>
                  <a:pt x="37306" y="862116"/>
                  <a:pt x="37766" y="865974"/>
                  <a:pt x="40481" y="866879"/>
                </a:cubicBezTo>
                <a:lnTo>
                  <a:pt x="47625" y="869260"/>
                </a:lnTo>
                <a:cubicBezTo>
                  <a:pt x="57205" y="867663"/>
                  <a:pt x="62359" y="868813"/>
                  <a:pt x="69056" y="862116"/>
                </a:cubicBezTo>
                <a:cubicBezTo>
                  <a:pt x="71079" y="860093"/>
                  <a:pt x="71664" y="856857"/>
                  <a:pt x="73818" y="854973"/>
                </a:cubicBezTo>
                <a:cubicBezTo>
                  <a:pt x="78126" y="851204"/>
                  <a:pt x="84059" y="849495"/>
                  <a:pt x="88106" y="845448"/>
                </a:cubicBezTo>
                <a:cubicBezTo>
                  <a:pt x="91420" y="842134"/>
                  <a:pt x="97423" y="835198"/>
                  <a:pt x="102393" y="833541"/>
                </a:cubicBezTo>
                <a:cubicBezTo>
                  <a:pt x="106974" y="832014"/>
                  <a:pt x="111997" y="832331"/>
                  <a:pt x="116681" y="831160"/>
                </a:cubicBezTo>
                <a:cubicBezTo>
                  <a:pt x="121551" y="829943"/>
                  <a:pt x="130968" y="826398"/>
                  <a:pt x="130968" y="826398"/>
                </a:cubicBezTo>
                <a:cubicBezTo>
                  <a:pt x="135731" y="827192"/>
                  <a:pt x="140675" y="827252"/>
                  <a:pt x="145256" y="828779"/>
                </a:cubicBezTo>
                <a:cubicBezTo>
                  <a:pt x="147971" y="829684"/>
                  <a:pt x="149840" y="832261"/>
                  <a:pt x="152400" y="833541"/>
                </a:cubicBezTo>
                <a:cubicBezTo>
                  <a:pt x="154645" y="834664"/>
                  <a:pt x="157298" y="834800"/>
                  <a:pt x="159543" y="835923"/>
                </a:cubicBezTo>
                <a:cubicBezTo>
                  <a:pt x="162103" y="837203"/>
                  <a:pt x="164072" y="839523"/>
                  <a:pt x="166687" y="840685"/>
                </a:cubicBezTo>
                <a:cubicBezTo>
                  <a:pt x="176578" y="845081"/>
                  <a:pt x="182692" y="845791"/>
                  <a:pt x="192881" y="847829"/>
                </a:cubicBezTo>
                <a:cubicBezTo>
                  <a:pt x="195262" y="849416"/>
                  <a:pt x="198001" y="850567"/>
                  <a:pt x="200025" y="852591"/>
                </a:cubicBezTo>
                <a:cubicBezTo>
                  <a:pt x="215904" y="868470"/>
                  <a:pt x="192876" y="851794"/>
                  <a:pt x="211931" y="864498"/>
                </a:cubicBezTo>
                <a:cubicBezTo>
                  <a:pt x="222458" y="896081"/>
                  <a:pt x="214103" y="866753"/>
                  <a:pt x="219075" y="926410"/>
                </a:cubicBezTo>
                <a:cubicBezTo>
                  <a:pt x="219347" y="929671"/>
                  <a:pt x="220746" y="932740"/>
                  <a:pt x="221456" y="935935"/>
                </a:cubicBezTo>
                <a:cubicBezTo>
                  <a:pt x="228710" y="968579"/>
                  <a:pt x="219841" y="932666"/>
                  <a:pt x="226218" y="954985"/>
                </a:cubicBezTo>
                <a:cubicBezTo>
                  <a:pt x="233414" y="980170"/>
                  <a:pt x="222049" y="944855"/>
                  <a:pt x="233362" y="978798"/>
                </a:cubicBezTo>
                <a:cubicBezTo>
                  <a:pt x="234156" y="981179"/>
                  <a:pt x="233655" y="984549"/>
                  <a:pt x="235743" y="985941"/>
                </a:cubicBezTo>
                <a:lnTo>
                  <a:pt x="250031" y="995466"/>
                </a:lnTo>
                <a:cubicBezTo>
                  <a:pt x="254375" y="1001983"/>
                  <a:pt x="254417" y="1004031"/>
                  <a:pt x="261937" y="1007373"/>
                </a:cubicBezTo>
                <a:cubicBezTo>
                  <a:pt x="266525" y="1009412"/>
                  <a:pt x="276225" y="1012135"/>
                  <a:pt x="276225" y="1012135"/>
                </a:cubicBezTo>
                <a:cubicBezTo>
                  <a:pt x="319125" y="1040741"/>
                  <a:pt x="248404" y="992262"/>
                  <a:pt x="288131" y="1024041"/>
                </a:cubicBezTo>
                <a:cubicBezTo>
                  <a:pt x="290091" y="1025609"/>
                  <a:pt x="293030" y="1025300"/>
                  <a:pt x="295275" y="1026423"/>
                </a:cubicBezTo>
                <a:cubicBezTo>
                  <a:pt x="297834" y="1027703"/>
                  <a:pt x="299858" y="1029905"/>
                  <a:pt x="302418" y="1031185"/>
                </a:cubicBezTo>
                <a:cubicBezTo>
                  <a:pt x="304663" y="1032307"/>
                  <a:pt x="307055" y="1033449"/>
                  <a:pt x="309562" y="1033566"/>
                </a:cubicBezTo>
                <a:cubicBezTo>
                  <a:pt x="341288" y="1035042"/>
                  <a:pt x="373062" y="1035154"/>
                  <a:pt x="404812" y="1035948"/>
                </a:cubicBezTo>
                <a:cubicBezTo>
                  <a:pt x="409575" y="1039123"/>
                  <a:pt x="413670" y="1043663"/>
                  <a:pt x="419100" y="1045473"/>
                </a:cubicBezTo>
                <a:cubicBezTo>
                  <a:pt x="427112" y="1048144"/>
                  <a:pt x="427531" y="1047909"/>
                  <a:pt x="435768" y="1052616"/>
                </a:cubicBezTo>
                <a:cubicBezTo>
                  <a:pt x="438253" y="1054036"/>
                  <a:pt x="440062" y="1057120"/>
                  <a:pt x="442912" y="1057379"/>
                </a:cubicBezTo>
                <a:cubicBezTo>
                  <a:pt x="475361" y="1060329"/>
                  <a:pt x="508013" y="1060300"/>
                  <a:pt x="540543" y="1062141"/>
                </a:cubicBezTo>
                <a:cubicBezTo>
                  <a:pt x="550086" y="1062681"/>
                  <a:pt x="559593" y="1063729"/>
                  <a:pt x="569118" y="1064523"/>
                </a:cubicBezTo>
                <a:cubicBezTo>
                  <a:pt x="572293" y="1065317"/>
                  <a:pt x="575496" y="1066005"/>
                  <a:pt x="578643" y="1066904"/>
                </a:cubicBezTo>
                <a:cubicBezTo>
                  <a:pt x="581057" y="1067594"/>
                  <a:pt x="583311" y="1068872"/>
                  <a:pt x="585787" y="1069285"/>
                </a:cubicBezTo>
                <a:cubicBezTo>
                  <a:pt x="601507" y="1071905"/>
                  <a:pt x="605651" y="1070373"/>
                  <a:pt x="619125" y="1074048"/>
                </a:cubicBezTo>
                <a:cubicBezTo>
                  <a:pt x="623968" y="1075369"/>
                  <a:pt x="628650" y="1077223"/>
                  <a:pt x="633412" y="1078810"/>
                </a:cubicBezTo>
                <a:lnTo>
                  <a:pt x="647700" y="1083573"/>
                </a:lnTo>
                <a:cubicBezTo>
                  <a:pt x="650081" y="1084367"/>
                  <a:pt x="652382" y="1085462"/>
                  <a:pt x="654843" y="1085954"/>
                </a:cubicBezTo>
                <a:cubicBezTo>
                  <a:pt x="658812" y="1086748"/>
                  <a:pt x="662823" y="1087353"/>
                  <a:pt x="666750" y="1088335"/>
                </a:cubicBezTo>
                <a:cubicBezTo>
                  <a:pt x="669185" y="1088944"/>
                  <a:pt x="671397" y="1090453"/>
                  <a:pt x="673893" y="1090716"/>
                </a:cubicBezTo>
                <a:cubicBezTo>
                  <a:pt x="686548" y="1092048"/>
                  <a:pt x="699293" y="1092304"/>
                  <a:pt x="711993" y="1093098"/>
                </a:cubicBezTo>
                <a:cubicBezTo>
                  <a:pt x="723106" y="1094685"/>
                  <a:pt x="735991" y="1091633"/>
                  <a:pt x="745331" y="1097860"/>
                </a:cubicBezTo>
                <a:cubicBezTo>
                  <a:pt x="747712" y="1099448"/>
                  <a:pt x="749915" y="1101343"/>
                  <a:pt x="752475" y="1102623"/>
                </a:cubicBezTo>
                <a:cubicBezTo>
                  <a:pt x="756476" y="1104624"/>
                  <a:pt x="765328" y="1106240"/>
                  <a:pt x="769143" y="1107385"/>
                </a:cubicBezTo>
                <a:cubicBezTo>
                  <a:pt x="773952" y="1108828"/>
                  <a:pt x="778668" y="1110560"/>
                  <a:pt x="783431" y="1112148"/>
                </a:cubicBezTo>
                <a:cubicBezTo>
                  <a:pt x="785812" y="1112942"/>
                  <a:pt x="788140" y="1113920"/>
                  <a:pt x="790575" y="1114529"/>
                </a:cubicBezTo>
                <a:cubicBezTo>
                  <a:pt x="793750" y="1115323"/>
                  <a:pt x="796840" y="1116627"/>
                  <a:pt x="800100" y="1116910"/>
                </a:cubicBezTo>
                <a:cubicBezTo>
                  <a:pt x="815145" y="1118218"/>
                  <a:pt x="830262" y="1118497"/>
                  <a:pt x="845343" y="1119291"/>
                </a:cubicBezTo>
                <a:cubicBezTo>
                  <a:pt x="863279" y="1131249"/>
                  <a:pt x="840484" y="1117208"/>
                  <a:pt x="862012" y="1126435"/>
                </a:cubicBezTo>
                <a:cubicBezTo>
                  <a:pt x="864643" y="1127562"/>
                  <a:pt x="866775" y="1129610"/>
                  <a:pt x="869156" y="1131198"/>
                </a:cubicBezTo>
                <a:cubicBezTo>
                  <a:pt x="876703" y="1142518"/>
                  <a:pt x="871204" y="1137437"/>
                  <a:pt x="888206" y="1143104"/>
                </a:cubicBezTo>
                <a:lnTo>
                  <a:pt x="895350" y="1145485"/>
                </a:lnTo>
                <a:lnTo>
                  <a:pt x="902493" y="1147866"/>
                </a:lnTo>
                <a:cubicBezTo>
                  <a:pt x="943772" y="1142707"/>
                  <a:pt x="907547" y="1150118"/>
                  <a:pt x="928687" y="1140723"/>
                </a:cubicBezTo>
                <a:cubicBezTo>
                  <a:pt x="933275" y="1138684"/>
                  <a:pt x="938212" y="1137548"/>
                  <a:pt x="942975" y="1135960"/>
                </a:cubicBezTo>
                <a:lnTo>
                  <a:pt x="950118" y="1133579"/>
                </a:lnTo>
                <a:cubicBezTo>
                  <a:pt x="950912" y="1129610"/>
                  <a:pt x="952500" y="1125720"/>
                  <a:pt x="952500" y="1121673"/>
                </a:cubicBezTo>
                <a:cubicBezTo>
                  <a:pt x="952500" y="1115690"/>
                  <a:pt x="947763" y="1112199"/>
                  <a:pt x="945356" y="1107385"/>
                </a:cubicBezTo>
                <a:cubicBezTo>
                  <a:pt x="938465" y="1093602"/>
                  <a:pt x="949371" y="1106637"/>
                  <a:pt x="935831" y="1093098"/>
                </a:cubicBezTo>
                <a:cubicBezTo>
                  <a:pt x="935037" y="1090717"/>
                  <a:pt x="934573" y="1088199"/>
                  <a:pt x="933450" y="1085954"/>
                </a:cubicBezTo>
                <a:cubicBezTo>
                  <a:pt x="924218" y="1067489"/>
                  <a:pt x="932291" y="1089622"/>
                  <a:pt x="926306" y="1071666"/>
                </a:cubicBezTo>
                <a:cubicBezTo>
                  <a:pt x="927100" y="1065316"/>
                  <a:pt x="926310" y="1058558"/>
                  <a:pt x="928687" y="1052616"/>
                </a:cubicBezTo>
                <a:cubicBezTo>
                  <a:pt x="929750" y="1049959"/>
                  <a:pt x="933807" y="1049878"/>
                  <a:pt x="935831" y="1047854"/>
                </a:cubicBezTo>
                <a:cubicBezTo>
                  <a:pt x="937855" y="1045830"/>
                  <a:pt x="938166" y="1042227"/>
                  <a:pt x="940593" y="1040710"/>
                </a:cubicBezTo>
                <a:cubicBezTo>
                  <a:pt x="944850" y="1038049"/>
                  <a:pt x="950118" y="1037536"/>
                  <a:pt x="954881" y="1035948"/>
                </a:cubicBezTo>
                <a:cubicBezTo>
                  <a:pt x="957262" y="1035154"/>
                  <a:pt x="959936" y="1034958"/>
                  <a:pt x="962025" y="1033566"/>
                </a:cubicBezTo>
                <a:cubicBezTo>
                  <a:pt x="978401" y="1022649"/>
                  <a:pt x="970882" y="1025851"/>
                  <a:pt x="983456" y="1021660"/>
                </a:cubicBezTo>
                <a:cubicBezTo>
                  <a:pt x="989806" y="1022454"/>
                  <a:pt x="996194" y="1022989"/>
                  <a:pt x="1002506" y="1024041"/>
                </a:cubicBezTo>
                <a:cubicBezTo>
                  <a:pt x="1005734" y="1024579"/>
                  <a:pt x="1008822" y="1025781"/>
                  <a:pt x="1012031" y="1026423"/>
                </a:cubicBezTo>
                <a:cubicBezTo>
                  <a:pt x="1016765" y="1027370"/>
                  <a:pt x="1021556" y="1028010"/>
                  <a:pt x="1026318" y="1028804"/>
                </a:cubicBezTo>
                <a:cubicBezTo>
                  <a:pt x="1035843" y="1028010"/>
                  <a:pt x="1045480" y="1028084"/>
                  <a:pt x="1054893" y="1026423"/>
                </a:cubicBezTo>
                <a:cubicBezTo>
                  <a:pt x="1059103" y="1025680"/>
                  <a:pt x="1062797" y="1023161"/>
                  <a:pt x="1066800" y="1021660"/>
                </a:cubicBezTo>
                <a:cubicBezTo>
                  <a:pt x="1069150" y="1020779"/>
                  <a:pt x="1071562" y="1020073"/>
                  <a:pt x="1073943" y="1019279"/>
                </a:cubicBezTo>
                <a:lnTo>
                  <a:pt x="1088231" y="997848"/>
                </a:lnTo>
                <a:cubicBezTo>
                  <a:pt x="1089819" y="995467"/>
                  <a:pt x="1091713" y="993264"/>
                  <a:pt x="1092993" y="990704"/>
                </a:cubicBezTo>
                <a:cubicBezTo>
                  <a:pt x="1094581" y="987529"/>
                  <a:pt x="1095246" y="983689"/>
                  <a:pt x="1097756" y="981179"/>
                </a:cubicBezTo>
                <a:cubicBezTo>
                  <a:pt x="1099531" y="979404"/>
                  <a:pt x="1102519" y="979592"/>
                  <a:pt x="1104900" y="978798"/>
                </a:cubicBezTo>
                <a:cubicBezTo>
                  <a:pt x="1107281" y="977210"/>
                  <a:pt x="1110019" y="976059"/>
                  <a:pt x="1112043" y="974035"/>
                </a:cubicBezTo>
                <a:cubicBezTo>
                  <a:pt x="1114067" y="972011"/>
                  <a:pt x="1113955" y="967139"/>
                  <a:pt x="1116806" y="966891"/>
                </a:cubicBezTo>
                <a:cubicBezTo>
                  <a:pt x="1133431" y="965446"/>
                  <a:pt x="1150143" y="968479"/>
                  <a:pt x="1166812" y="969273"/>
                </a:cubicBezTo>
                <a:cubicBezTo>
                  <a:pt x="1170601" y="970536"/>
                  <a:pt x="1181218" y="973700"/>
                  <a:pt x="1183481" y="976416"/>
                </a:cubicBezTo>
                <a:cubicBezTo>
                  <a:pt x="1202705" y="999484"/>
                  <a:pt x="1169017" y="974710"/>
                  <a:pt x="1193006" y="990704"/>
                </a:cubicBezTo>
                <a:cubicBezTo>
                  <a:pt x="1216637" y="982828"/>
                  <a:pt x="1180543" y="996041"/>
                  <a:pt x="1207293" y="981179"/>
                </a:cubicBezTo>
                <a:cubicBezTo>
                  <a:pt x="1213286" y="977849"/>
                  <a:pt x="1224142" y="976025"/>
                  <a:pt x="1231106" y="974035"/>
                </a:cubicBezTo>
                <a:cubicBezTo>
                  <a:pt x="1233520" y="973345"/>
                  <a:pt x="1235836" y="972344"/>
                  <a:pt x="1238250" y="971654"/>
                </a:cubicBezTo>
                <a:cubicBezTo>
                  <a:pt x="1241397" y="970755"/>
                  <a:pt x="1244640" y="970213"/>
                  <a:pt x="1247775" y="969273"/>
                </a:cubicBezTo>
                <a:cubicBezTo>
                  <a:pt x="1252583" y="967830"/>
                  <a:pt x="1257885" y="967294"/>
                  <a:pt x="1262062" y="964510"/>
                </a:cubicBezTo>
                <a:lnTo>
                  <a:pt x="1269206" y="959748"/>
                </a:lnTo>
                <a:cubicBezTo>
                  <a:pt x="1275992" y="960502"/>
                  <a:pt x="1289804" y="960521"/>
                  <a:pt x="1297781" y="964510"/>
                </a:cubicBezTo>
                <a:cubicBezTo>
                  <a:pt x="1300341" y="965790"/>
                  <a:pt x="1302544" y="967685"/>
                  <a:pt x="1304925" y="969273"/>
                </a:cubicBezTo>
                <a:cubicBezTo>
                  <a:pt x="1308100" y="974035"/>
                  <a:pt x="1309331" y="981000"/>
                  <a:pt x="1314450" y="983560"/>
                </a:cubicBezTo>
                <a:cubicBezTo>
                  <a:pt x="1317625" y="985148"/>
                  <a:pt x="1320679" y="987005"/>
                  <a:pt x="1323975" y="988323"/>
                </a:cubicBezTo>
                <a:cubicBezTo>
                  <a:pt x="1332764" y="991839"/>
                  <a:pt x="1340868" y="994137"/>
                  <a:pt x="1350168" y="995466"/>
                </a:cubicBezTo>
                <a:cubicBezTo>
                  <a:pt x="1357284" y="996483"/>
                  <a:pt x="1364456" y="997054"/>
                  <a:pt x="1371600" y="997848"/>
                </a:cubicBezTo>
                <a:cubicBezTo>
                  <a:pt x="1373981" y="998642"/>
                  <a:pt x="1376330" y="999540"/>
                  <a:pt x="1378743" y="1000229"/>
                </a:cubicBezTo>
                <a:cubicBezTo>
                  <a:pt x="1381890" y="1001128"/>
                  <a:pt x="1385260" y="1001321"/>
                  <a:pt x="1388268" y="1002610"/>
                </a:cubicBezTo>
                <a:cubicBezTo>
                  <a:pt x="1390899" y="1003737"/>
                  <a:pt x="1392797" y="1006211"/>
                  <a:pt x="1395412" y="1007373"/>
                </a:cubicBezTo>
                <a:cubicBezTo>
                  <a:pt x="1400000" y="1009412"/>
                  <a:pt x="1409700" y="1012135"/>
                  <a:pt x="1409700" y="1012135"/>
                </a:cubicBezTo>
                <a:cubicBezTo>
                  <a:pt x="1418431" y="1011341"/>
                  <a:pt x="1427882" y="1013315"/>
                  <a:pt x="1435893" y="1009754"/>
                </a:cubicBezTo>
                <a:cubicBezTo>
                  <a:pt x="1442406" y="1006859"/>
                  <a:pt x="1454394" y="990997"/>
                  <a:pt x="1459706" y="983560"/>
                </a:cubicBezTo>
                <a:cubicBezTo>
                  <a:pt x="1461369" y="981231"/>
                  <a:pt x="1462314" y="978301"/>
                  <a:pt x="1464468" y="976416"/>
                </a:cubicBezTo>
                <a:cubicBezTo>
                  <a:pt x="1469885" y="971676"/>
                  <a:pt x="1480969" y="965262"/>
                  <a:pt x="1488281" y="962129"/>
                </a:cubicBezTo>
                <a:cubicBezTo>
                  <a:pt x="1490588" y="961140"/>
                  <a:pt x="1493180" y="960871"/>
                  <a:pt x="1495425" y="959748"/>
                </a:cubicBezTo>
                <a:cubicBezTo>
                  <a:pt x="1516286" y="949317"/>
                  <a:pt x="1497743" y="954202"/>
                  <a:pt x="1521618" y="950223"/>
                </a:cubicBezTo>
                <a:cubicBezTo>
                  <a:pt x="1561508" y="936923"/>
                  <a:pt x="1521375" y="949526"/>
                  <a:pt x="1631156" y="945460"/>
                </a:cubicBezTo>
                <a:cubicBezTo>
                  <a:pt x="1639917" y="945136"/>
                  <a:pt x="1648619" y="943873"/>
                  <a:pt x="1657350" y="943079"/>
                </a:cubicBezTo>
                <a:cubicBezTo>
                  <a:pt x="1662112" y="941491"/>
                  <a:pt x="1668087" y="941866"/>
                  <a:pt x="1671637" y="938316"/>
                </a:cubicBezTo>
                <a:cubicBezTo>
                  <a:pt x="1675187" y="934766"/>
                  <a:pt x="1674812" y="928791"/>
                  <a:pt x="1676400" y="924029"/>
                </a:cubicBezTo>
                <a:cubicBezTo>
                  <a:pt x="1681840" y="907711"/>
                  <a:pt x="1675420" y="927948"/>
                  <a:pt x="1681162" y="904979"/>
                </a:cubicBezTo>
                <a:cubicBezTo>
                  <a:pt x="1681771" y="902544"/>
                  <a:pt x="1682298" y="900014"/>
                  <a:pt x="1683543" y="897835"/>
                </a:cubicBezTo>
                <a:cubicBezTo>
                  <a:pt x="1685512" y="894389"/>
                  <a:pt x="1688380" y="891539"/>
                  <a:pt x="1690687" y="888310"/>
                </a:cubicBezTo>
                <a:cubicBezTo>
                  <a:pt x="1692351" y="885981"/>
                  <a:pt x="1693862" y="883547"/>
                  <a:pt x="1695450" y="881166"/>
                </a:cubicBezTo>
                <a:cubicBezTo>
                  <a:pt x="1702049" y="861369"/>
                  <a:pt x="1691138" y="889585"/>
                  <a:pt x="1707356" y="866879"/>
                </a:cubicBezTo>
                <a:cubicBezTo>
                  <a:pt x="1709258" y="864216"/>
                  <a:pt x="1708113" y="860196"/>
                  <a:pt x="1709737" y="857354"/>
                </a:cubicBezTo>
                <a:cubicBezTo>
                  <a:pt x="1711408" y="854430"/>
                  <a:pt x="1714500" y="852591"/>
                  <a:pt x="1716881" y="850210"/>
                </a:cubicBezTo>
                <a:cubicBezTo>
                  <a:pt x="1721416" y="836602"/>
                  <a:pt x="1715520" y="847942"/>
                  <a:pt x="1726406" y="840685"/>
                </a:cubicBezTo>
                <a:cubicBezTo>
                  <a:pt x="1729208" y="838817"/>
                  <a:pt x="1730963" y="835697"/>
                  <a:pt x="1733550" y="833541"/>
                </a:cubicBezTo>
                <a:cubicBezTo>
                  <a:pt x="1739705" y="828412"/>
                  <a:pt x="1740677" y="828784"/>
                  <a:pt x="1747837" y="826398"/>
                </a:cubicBezTo>
                <a:cubicBezTo>
                  <a:pt x="1776421" y="807341"/>
                  <a:pt x="1734336" y="836722"/>
                  <a:pt x="1759743" y="814491"/>
                </a:cubicBezTo>
                <a:cubicBezTo>
                  <a:pt x="1764051" y="810722"/>
                  <a:pt x="1770597" y="809545"/>
                  <a:pt x="1774031" y="804966"/>
                </a:cubicBezTo>
                <a:cubicBezTo>
                  <a:pt x="1776412" y="801791"/>
                  <a:pt x="1778592" y="798454"/>
                  <a:pt x="1781175" y="795441"/>
                </a:cubicBezTo>
                <a:cubicBezTo>
                  <a:pt x="1783366" y="792884"/>
                  <a:pt x="1786162" y="790885"/>
                  <a:pt x="1788318" y="788298"/>
                </a:cubicBezTo>
                <a:cubicBezTo>
                  <a:pt x="1790150" y="786099"/>
                  <a:pt x="1791180" y="783293"/>
                  <a:pt x="1793081" y="781154"/>
                </a:cubicBezTo>
                <a:cubicBezTo>
                  <a:pt x="1804946" y="767806"/>
                  <a:pt x="1803653" y="769342"/>
                  <a:pt x="1814512" y="762104"/>
                </a:cubicBezTo>
                <a:cubicBezTo>
                  <a:pt x="1815306" y="759723"/>
                  <a:pt x="1816893" y="757470"/>
                  <a:pt x="1816893" y="754960"/>
                </a:cubicBezTo>
                <a:cubicBezTo>
                  <a:pt x="1816893" y="727814"/>
                  <a:pt x="1806321" y="739709"/>
                  <a:pt x="1774031" y="735910"/>
                </a:cubicBezTo>
                <a:cubicBezTo>
                  <a:pt x="1775311" y="725667"/>
                  <a:pt x="1779356" y="705318"/>
                  <a:pt x="1774031" y="695429"/>
                </a:cubicBezTo>
                <a:cubicBezTo>
                  <a:pt x="1771317" y="690389"/>
                  <a:pt x="1764506" y="689079"/>
                  <a:pt x="1759743" y="685904"/>
                </a:cubicBezTo>
                <a:lnTo>
                  <a:pt x="1752600" y="681141"/>
                </a:lnTo>
                <a:cubicBezTo>
                  <a:pt x="1750060" y="677332"/>
                  <a:pt x="1746407" y="669870"/>
                  <a:pt x="1740693" y="669235"/>
                </a:cubicBezTo>
                <a:cubicBezTo>
                  <a:pt x="1735895" y="668702"/>
                  <a:pt x="1731168" y="670822"/>
                  <a:pt x="1726406" y="671616"/>
                </a:cubicBezTo>
                <a:cubicBezTo>
                  <a:pt x="1724025" y="672410"/>
                  <a:pt x="1721456" y="672779"/>
                  <a:pt x="1719262" y="673998"/>
                </a:cubicBezTo>
                <a:cubicBezTo>
                  <a:pt x="1714259" y="676778"/>
                  <a:pt x="1710405" y="681713"/>
                  <a:pt x="1704975" y="683523"/>
                </a:cubicBezTo>
                <a:cubicBezTo>
                  <a:pt x="1702594" y="684317"/>
                  <a:pt x="1700076" y="684782"/>
                  <a:pt x="1697831" y="685904"/>
                </a:cubicBezTo>
                <a:cubicBezTo>
                  <a:pt x="1695271" y="687184"/>
                  <a:pt x="1693367" y="689661"/>
                  <a:pt x="1690687" y="690666"/>
                </a:cubicBezTo>
                <a:cubicBezTo>
                  <a:pt x="1686897" y="692087"/>
                  <a:pt x="1682750" y="692254"/>
                  <a:pt x="1678781" y="693048"/>
                </a:cubicBezTo>
                <a:cubicBezTo>
                  <a:pt x="1673225" y="692254"/>
                  <a:pt x="1664464" y="695762"/>
                  <a:pt x="1662112" y="690666"/>
                </a:cubicBezTo>
                <a:cubicBezTo>
                  <a:pt x="1658107" y="681988"/>
                  <a:pt x="1663376" y="671584"/>
                  <a:pt x="1664493" y="662091"/>
                </a:cubicBezTo>
                <a:cubicBezTo>
                  <a:pt x="1664911" y="658542"/>
                  <a:pt x="1667119" y="647315"/>
                  <a:pt x="1669256" y="643041"/>
                </a:cubicBezTo>
                <a:cubicBezTo>
                  <a:pt x="1670536" y="640481"/>
                  <a:pt x="1672738" y="638457"/>
                  <a:pt x="1674018" y="635898"/>
                </a:cubicBezTo>
                <a:cubicBezTo>
                  <a:pt x="1675141" y="633653"/>
                  <a:pt x="1675277" y="630999"/>
                  <a:pt x="1676400" y="628754"/>
                </a:cubicBezTo>
                <a:cubicBezTo>
                  <a:pt x="1685629" y="610296"/>
                  <a:pt x="1677560" y="632416"/>
                  <a:pt x="1683543" y="614466"/>
                </a:cubicBezTo>
                <a:cubicBezTo>
                  <a:pt x="1681956" y="612085"/>
                  <a:pt x="1680613" y="609521"/>
                  <a:pt x="1678781" y="607323"/>
                </a:cubicBezTo>
                <a:cubicBezTo>
                  <a:pt x="1676625" y="604736"/>
                  <a:pt x="1674224" y="602335"/>
                  <a:pt x="1671637" y="600179"/>
                </a:cubicBezTo>
                <a:cubicBezTo>
                  <a:pt x="1650287" y="582387"/>
                  <a:pt x="1620592" y="593953"/>
                  <a:pt x="1593056" y="593035"/>
                </a:cubicBezTo>
                <a:cubicBezTo>
                  <a:pt x="1588530" y="592130"/>
                  <a:pt x="1578886" y="590713"/>
                  <a:pt x="1574006" y="588273"/>
                </a:cubicBezTo>
                <a:cubicBezTo>
                  <a:pt x="1571446" y="586993"/>
                  <a:pt x="1569577" y="584415"/>
                  <a:pt x="1566862" y="583510"/>
                </a:cubicBezTo>
                <a:cubicBezTo>
                  <a:pt x="1562282" y="581983"/>
                  <a:pt x="1557337" y="581923"/>
                  <a:pt x="1552575" y="581129"/>
                </a:cubicBezTo>
                <a:cubicBezTo>
                  <a:pt x="1547257" y="579356"/>
                  <a:pt x="1535803" y="576930"/>
                  <a:pt x="1531143" y="571604"/>
                </a:cubicBezTo>
                <a:cubicBezTo>
                  <a:pt x="1515408" y="553622"/>
                  <a:pt x="1529161" y="559830"/>
                  <a:pt x="1514475" y="554935"/>
                </a:cubicBezTo>
                <a:cubicBezTo>
                  <a:pt x="1512887" y="551760"/>
                  <a:pt x="1512222" y="547920"/>
                  <a:pt x="1509712" y="545410"/>
                </a:cubicBezTo>
                <a:cubicBezTo>
                  <a:pt x="1507937" y="543635"/>
                  <a:pt x="1504343" y="544804"/>
                  <a:pt x="1502568" y="543029"/>
                </a:cubicBezTo>
                <a:cubicBezTo>
                  <a:pt x="1500793" y="541254"/>
                  <a:pt x="1501176" y="538192"/>
                  <a:pt x="1500187" y="535885"/>
                </a:cubicBezTo>
                <a:cubicBezTo>
                  <a:pt x="1498789" y="532622"/>
                  <a:pt x="1496671" y="529684"/>
                  <a:pt x="1495425" y="526360"/>
                </a:cubicBezTo>
                <a:cubicBezTo>
                  <a:pt x="1492020" y="517280"/>
                  <a:pt x="1492925" y="509973"/>
                  <a:pt x="1490662" y="500166"/>
                </a:cubicBezTo>
                <a:cubicBezTo>
                  <a:pt x="1488674" y="491548"/>
                  <a:pt x="1486587" y="485275"/>
                  <a:pt x="1481137" y="478735"/>
                </a:cubicBezTo>
                <a:cubicBezTo>
                  <a:pt x="1478981" y="476148"/>
                  <a:pt x="1476733" y="473548"/>
                  <a:pt x="1473993" y="471591"/>
                </a:cubicBezTo>
                <a:cubicBezTo>
                  <a:pt x="1471104" y="469528"/>
                  <a:pt x="1467643" y="468416"/>
                  <a:pt x="1464468" y="466829"/>
                </a:cubicBezTo>
                <a:cubicBezTo>
                  <a:pt x="1462087" y="464448"/>
                  <a:pt x="1459481" y="462272"/>
                  <a:pt x="1457325" y="459685"/>
                </a:cubicBezTo>
                <a:cubicBezTo>
                  <a:pt x="1455493" y="457486"/>
                  <a:pt x="1454586" y="454565"/>
                  <a:pt x="1452562" y="452541"/>
                </a:cubicBezTo>
                <a:cubicBezTo>
                  <a:pt x="1450538" y="450517"/>
                  <a:pt x="1447799" y="449366"/>
                  <a:pt x="1445418" y="447779"/>
                </a:cubicBezTo>
                <a:cubicBezTo>
                  <a:pt x="1443831" y="444604"/>
                  <a:pt x="1442928" y="440981"/>
                  <a:pt x="1440656" y="438254"/>
                </a:cubicBezTo>
                <a:cubicBezTo>
                  <a:pt x="1438824" y="436055"/>
                  <a:pt x="1435176" y="435820"/>
                  <a:pt x="1433512" y="433491"/>
                </a:cubicBezTo>
                <a:cubicBezTo>
                  <a:pt x="1431028" y="430013"/>
                  <a:pt x="1430337" y="425554"/>
                  <a:pt x="1428750" y="421585"/>
                </a:cubicBezTo>
                <a:cubicBezTo>
                  <a:pt x="1428726" y="421441"/>
                  <a:pt x="1426454" y="403238"/>
                  <a:pt x="1423987" y="400154"/>
                </a:cubicBezTo>
                <a:cubicBezTo>
                  <a:pt x="1422199" y="397919"/>
                  <a:pt x="1419042" y="397223"/>
                  <a:pt x="1416843" y="395391"/>
                </a:cubicBezTo>
                <a:cubicBezTo>
                  <a:pt x="1398508" y="380112"/>
                  <a:pt x="1420294" y="395311"/>
                  <a:pt x="1402556" y="383485"/>
                </a:cubicBezTo>
                <a:lnTo>
                  <a:pt x="1383506" y="354910"/>
                </a:lnTo>
                <a:cubicBezTo>
                  <a:pt x="1381918" y="352529"/>
                  <a:pt x="1381124" y="349354"/>
                  <a:pt x="1378743" y="347766"/>
                </a:cubicBezTo>
                <a:lnTo>
                  <a:pt x="1371600" y="343004"/>
                </a:lnTo>
                <a:cubicBezTo>
                  <a:pt x="1373187" y="327923"/>
                  <a:pt x="1374401" y="312797"/>
                  <a:pt x="1376362" y="297760"/>
                </a:cubicBezTo>
                <a:cubicBezTo>
                  <a:pt x="1376785" y="294515"/>
                  <a:pt x="1378101" y="291444"/>
                  <a:pt x="1378743" y="288235"/>
                </a:cubicBezTo>
                <a:cubicBezTo>
                  <a:pt x="1379690" y="283501"/>
                  <a:pt x="1380331" y="278710"/>
                  <a:pt x="1381125" y="273948"/>
                </a:cubicBezTo>
                <a:cubicBezTo>
                  <a:pt x="1380331" y="266010"/>
                  <a:pt x="1380537" y="257908"/>
                  <a:pt x="1378743" y="250135"/>
                </a:cubicBezTo>
                <a:cubicBezTo>
                  <a:pt x="1378099" y="247346"/>
                  <a:pt x="1375108" y="245622"/>
                  <a:pt x="1373981" y="242991"/>
                </a:cubicBezTo>
                <a:cubicBezTo>
                  <a:pt x="1364760" y="221472"/>
                  <a:pt x="1378790" y="244249"/>
                  <a:pt x="1366837" y="226323"/>
                </a:cubicBezTo>
                <a:cubicBezTo>
                  <a:pt x="1366309" y="223685"/>
                  <a:pt x="1363420" y="208254"/>
                  <a:pt x="1362075" y="204891"/>
                </a:cubicBezTo>
                <a:cubicBezTo>
                  <a:pt x="1360097" y="199947"/>
                  <a:pt x="1357885" y="195034"/>
                  <a:pt x="1354931" y="190604"/>
                </a:cubicBezTo>
                <a:cubicBezTo>
                  <a:pt x="1353063" y="187802"/>
                  <a:pt x="1349855" y="186118"/>
                  <a:pt x="1347787" y="183460"/>
                </a:cubicBezTo>
                <a:cubicBezTo>
                  <a:pt x="1334413" y="166265"/>
                  <a:pt x="1344769" y="171343"/>
                  <a:pt x="1331118" y="166791"/>
                </a:cubicBezTo>
                <a:cubicBezTo>
                  <a:pt x="1329531" y="164410"/>
                  <a:pt x="1328257" y="161787"/>
                  <a:pt x="1326356" y="159648"/>
                </a:cubicBezTo>
                <a:cubicBezTo>
                  <a:pt x="1314493" y="146302"/>
                  <a:pt x="1315782" y="147836"/>
                  <a:pt x="1304925" y="140598"/>
                </a:cubicBezTo>
                <a:cubicBezTo>
                  <a:pt x="1292224" y="121547"/>
                  <a:pt x="1308894" y="144567"/>
                  <a:pt x="1293018" y="128691"/>
                </a:cubicBezTo>
                <a:cubicBezTo>
                  <a:pt x="1290995" y="126668"/>
                  <a:pt x="1290491" y="123336"/>
                  <a:pt x="1288256" y="121548"/>
                </a:cubicBezTo>
                <a:cubicBezTo>
                  <a:pt x="1286701" y="120304"/>
                  <a:pt x="1272213" y="116941"/>
                  <a:pt x="1271587" y="116785"/>
                </a:cubicBezTo>
                <a:cubicBezTo>
                  <a:pt x="1270000" y="114404"/>
                  <a:pt x="1269252" y="111158"/>
                  <a:pt x="1266825" y="109641"/>
                </a:cubicBezTo>
                <a:cubicBezTo>
                  <a:pt x="1262568" y="106980"/>
                  <a:pt x="1257507" y="105589"/>
                  <a:pt x="1252537" y="104879"/>
                </a:cubicBezTo>
                <a:cubicBezTo>
                  <a:pt x="1225653" y="101039"/>
                  <a:pt x="1215231" y="103689"/>
                  <a:pt x="1200150" y="1024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6"/>
          <p:cNvSpPr/>
          <p:nvPr/>
        </p:nvSpPr>
        <p:spPr>
          <a:xfrm>
            <a:off x="10072800" y="1116720"/>
            <a:ext cx="599760" cy="506880"/>
          </a:xfrm>
          <a:custGeom>
            <a:avLst/>
            <a:gdLst/>
            <a:ahLst/>
            <a:rect l="l" t="t" r="r" b="b"/>
            <a:pathLst>
              <a:path w="600093" h="507234">
                <a:moveTo>
                  <a:pt x="314325" y="483394"/>
                </a:moveTo>
                <a:cubicBezTo>
                  <a:pt x="317244" y="485729"/>
                  <a:pt x="328322" y="495155"/>
                  <a:pt x="333375" y="497682"/>
                </a:cubicBezTo>
                <a:cubicBezTo>
                  <a:pt x="337198" y="499594"/>
                  <a:pt x="341312" y="500857"/>
                  <a:pt x="345281" y="502444"/>
                </a:cubicBezTo>
                <a:cubicBezTo>
                  <a:pt x="351631" y="501650"/>
                  <a:pt x="358074" y="501404"/>
                  <a:pt x="364331" y="500063"/>
                </a:cubicBezTo>
                <a:cubicBezTo>
                  <a:pt x="369240" y="499011"/>
                  <a:pt x="373856" y="496888"/>
                  <a:pt x="378618" y="495300"/>
                </a:cubicBezTo>
                <a:lnTo>
                  <a:pt x="385762" y="492919"/>
                </a:lnTo>
                <a:cubicBezTo>
                  <a:pt x="388143" y="492125"/>
                  <a:pt x="390399" y="490663"/>
                  <a:pt x="392906" y="490538"/>
                </a:cubicBezTo>
                <a:lnTo>
                  <a:pt x="440531" y="488157"/>
                </a:lnTo>
                <a:cubicBezTo>
                  <a:pt x="442912" y="487363"/>
                  <a:pt x="445481" y="486994"/>
                  <a:pt x="447675" y="485775"/>
                </a:cubicBezTo>
                <a:cubicBezTo>
                  <a:pt x="452678" y="482995"/>
                  <a:pt x="456532" y="478060"/>
                  <a:pt x="461962" y="476250"/>
                </a:cubicBezTo>
                <a:cubicBezTo>
                  <a:pt x="464343" y="475456"/>
                  <a:pt x="466861" y="474991"/>
                  <a:pt x="469106" y="473869"/>
                </a:cubicBezTo>
                <a:cubicBezTo>
                  <a:pt x="471666" y="472589"/>
                  <a:pt x="473635" y="470269"/>
                  <a:pt x="476250" y="469107"/>
                </a:cubicBezTo>
                <a:cubicBezTo>
                  <a:pt x="476264" y="469101"/>
                  <a:pt x="494102" y="463156"/>
                  <a:pt x="497681" y="461963"/>
                </a:cubicBezTo>
                <a:lnTo>
                  <a:pt x="504825" y="459582"/>
                </a:lnTo>
                <a:cubicBezTo>
                  <a:pt x="507206" y="457994"/>
                  <a:pt x="509944" y="456843"/>
                  <a:pt x="511968" y="454819"/>
                </a:cubicBezTo>
                <a:cubicBezTo>
                  <a:pt x="513992" y="452795"/>
                  <a:pt x="514496" y="449463"/>
                  <a:pt x="516731" y="447675"/>
                </a:cubicBezTo>
                <a:cubicBezTo>
                  <a:pt x="518691" y="446107"/>
                  <a:pt x="521494" y="446088"/>
                  <a:pt x="523875" y="445294"/>
                </a:cubicBezTo>
                <a:cubicBezTo>
                  <a:pt x="524669" y="442913"/>
                  <a:pt x="524481" y="439925"/>
                  <a:pt x="526256" y="438150"/>
                </a:cubicBezTo>
                <a:cubicBezTo>
                  <a:pt x="541270" y="423135"/>
                  <a:pt x="535710" y="432232"/>
                  <a:pt x="547687" y="426244"/>
                </a:cubicBezTo>
                <a:cubicBezTo>
                  <a:pt x="550247" y="424964"/>
                  <a:pt x="552216" y="422644"/>
                  <a:pt x="554831" y="421482"/>
                </a:cubicBezTo>
                <a:cubicBezTo>
                  <a:pt x="559418" y="419443"/>
                  <a:pt x="564941" y="419503"/>
                  <a:pt x="569118" y="416719"/>
                </a:cubicBezTo>
                <a:cubicBezTo>
                  <a:pt x="571499" y="415132"/>
                  <a:pt x="573702" y="413237"/>
                  <a:pt x="576262" y="411957"/>
                </a:cubicBezTo>
                <a:cubicBezTo>
                  <a:pt x="578507" y="410834"/>
                  <a:pt x="581212" y="410794"/>
                  <a:pt x="583406" y="409575"/>
                </a:cubicBezTo>
                <a:cubicBezTo>
                  <a:pt x="588409" y="406795"/>
                  <a:pt x="597693" y="400050"/>
                  <a:pt x="597693" y="400050"/>
                </a:cubicBezTo>
                <a:cubicBezTo>
                  <a:pt x="598487" y="397669"/>
                  <a:pt x="600075" y="395417"/>
                  <a:pt x="600075" y="392907"/>
                </a:cubicBezTo>
                <a:cubicBezTo>
                  <a:pt x="600075" y="388079"/>
                  <a:pt x="600462" y="382575"/>
                  <a:pt x="597693" y="378619"/>
                </a:cubicBezTo>
                <a:cubicBezTo>
                  <a:pt x="592708" y="371498"/>
                  <a:pt x="583841" y="369239"/>
                  <a:pt x="576262" y="366713"/>
                </a:cubicBezTo>
                <a:cubicBezTo>
                  <a:pt x="575468" y="364332"/>
                  <a:pt x="575100" y="361763"/>
                  <a:pt x="573881" y="359569"/>
                </a:cubicBezTo>
                <a:cubicBezTo>
                  <a:pt x="566761" y="346753"/>
                  <a:pt x="565889" y="346815"/>
                  <a:pt x="557212" y="338138"/>
                </a:cubicBezTo>
                <a:cubicBezTo>
                  <a:pt x="555625" y="333375"/>
                  <a:pt x="553668" y="328720"/>
                  <a:pt x="552450" y="323850"/>
                </a:cubicBezTo>
                <a:cubicBezTo>
                  <a:pt x="551656" y="320675"/>
                  <a:pt x="551008" y="317460"/>
                  <a:pt x="550068" y="314325"/>
                </a:cubicBezTo>
                <a:cubicBezTo>
                  <a:pt x="548625" y="309517"/>
                  <a:pt x="546893" y="304800"/>
                  <a:pt x="545306" y="300038"/>
                </a:cubicBezTo>
                <a:cubicBezTo>
                  <a:pt x="544512" y="297657"/>
                  <a:pt x="544317" y="294982"/>
                  <a:pt x="542925" y="292894"/>
                </a:cubicBezTo>
                <a:lnTo>
                  <a:pt x="538162" y="285750"/>
                </a:lnTo>
                <a:cubicBezTo>
                  <a:pt x="535681" y="278306"/>
                  <a:pt x="532456" y="269848"/>
                  <a:pt x="531018" y="261938"/>
                </a:cubicBezTo>
                <a:cubicBezTo>
                  <a:pt x="530014" y="256416"/>
                  <a:pt x="529738" y="250773"/>
                  <a:pt x="528637" y="245269"/>
                </a:cubicBezTo>
                <a:cubicBezTo>
                  <a:pt x="528145" y="242808"/>
                  <a:pt x="526865" y="240560"/>
                  <a:pt x="526256" y="238125"/>
                </a:cubicBezTo>
                <a:cubicBezTo>
                  <a:pt x="525274" y="234199"/>
                  <a:pt x="525883" y="229733"/>
                  <a:pt x="523875" y="226219"/>
                </a:cubicBezTo>
                <a:cubicBezTo>
                  <a:pt x="522455" y="223734"/>
                  <a:pt x="519112" y="223044"/>
                  <a:pt x="516731" y="221457"/>
                </a:cubicBezTo>
                <a:cubicBezTo>
                  <a:pt x="515143" y="219076"/>
                  <a:pt x="514122" y="216198"/>
                  <a:pt x="511968" y="214313"/>
                </a:cubicBezTo>
                <a:cubicBezTo>
                  <a:pt x="507661" y="210544"/>
                  <a:pt x="497681" y="204788"/>
                  <a:pt x="497681" y="204788"/>
                </a:cubicBezTo>
                <a:cubicBezTo>
                  <a:pt x="492013" y="187785"/>
                  <a:pt x="495703" y="194677"/>
                  <a:pt x="488156" y="183357"/>
                </a:cubicBezTo>
                <a:cubicBezTo>
                  <a:pt x="488592" y="177693"/>
                  <a:pt x="493449" y="151079"/>
                  <a:pt x="488156" y="140494"/>
                </a:cubicBezTo>
                <a:cubicBezTo>
                  <a:pt x="486650" y="137482"/>
                  <a:pt x="483080" y="136008"/>
                  <a:pt x="481012" y="133350"/>
                </a:cubicBezTo>
                <a:cubicBezTo>
                  <a:pt x="477498" y="128832"/>
                  <a:pt x="471487" y="119063"/>
                  <a:pt x="471487" y="119063"/>
                </a:cubicBezTo>
                <a:cubicBezTo>
                  <a:pt x="470693" y="116682"/>
                  <a:pt x="469306" y="114421"/>
                  <a:pt x="469106" y="111919"/>
                </a:cubicBezTo>
                <a:cubicBezTo>
                  <a:pt x="467712" y="94494"/>
                  <a:pt x="471620" y="76313"/>
                  <a:pt x="466725" y="59532"/>
                </a:cubicBezTo>
                <a:cubicBezTo>
                  <a:pt x="465319" y="54712"/>
                  <a:pt x="457453" y="54987"/>
                  <a:pt x="452437" y="54769"/>
                </a:cubicBezTo>
                <a:lnTo>
                  <a:pt x="397668" y="52388"/>
                </a:lnTo>
                <a:cubicBezTo>
                  <a:pt x="377195" y="38737"/>
                  <a:pt x="412028" y="60349"/>
                  <a:pt x="366712" y="45244"/>
                </a:cubicBezTo>
                <a:cubicBezTo>
                  <a:pt x="363997" y="44339"/>
                  <a:pt x="363974" y="40124"/>
                  <a:pt x="361950" y="38100"/>
                </a:cubicBezTo>
                <a:cubicBezTo>
                  <a:pt x="359926" y="36076"/>
                  <a:pt x="357187" y="34925"/>
                  <a:pt x="354806" y="33338"/>
                </a:cubicBezTo>
                <a:cubicBezTo>
                  <a:pt x="353218" y="30957"/>
                  <a:pt x="352067" y="28218"/>
                  <a:pt x="350043" y="26194"/>
                </a:cubicBezTo>
                <a:cubicBezTo>
                  <a:pt x="348020" y="24171"/>
                  <a:pt x="344784" y="23586"/>
                  <a:pt x="342900" y="21432"/>
                </a:cubicBezTo>
                <a:cubicBezTo>
                  <a:pt x="334083" y="11355"/>
                  <a:pt x="334264" y="9811"/>
                  <a:pt x="330993" y="0"/>
                </a:cubicBezTo>
                <a:cubicBezTo>
                  <a:pt x="329406" y="2381"/>
                  <a:pt x="327393" y="4529"/>
                  <a:pt x="326231" y="7144"/>
                </a:cubicBezTo>
                <a:cubicBezTo>
                  <a:pt x="323754" y="12717"/>
                  <a:pt x="320521" y="24266"/>
                  <a:pt x="319087" y="30957"/>
                </a:cubicBezTo>
                <a:cubicBezTo>
                  <a:pt x="317391" y="38872"/>
                  <a:pt x="315219" y="46724"/>
                  <a:pt x="314325" y="54769"/>
                </a:cubicBezTo>
                <a:cubicBezTo>
                  <a:pt x="314137" y="56463"/>
                  <a:pt x="312296" y="86652"/>
                  <a:pt x="307181" y="90488"/>
                </a:cubicBezTo>
                <a:cubicBezTo>
                  <a:pt x="304006" y="92869"/>
                  <a:pt x="300669" y="95049"/>
                  <a:pt x="297656" y="97632"/>
                </a:cubicBezTo>
                <a:cubicBezTo>
                  <a:pt x="291619" y="102806"/>
                  <a:pt x="290652" y="106300"/>
                  <a:pt x="283368" y="109538"/>
                </a:cubicBezTo>
                <a:cubicBezTo>
                  <a:pt x="278781" y="111577"/>
                  <a:pt x="273843" y="112713"/>
                  <a:pt x="269081" y="114300"/>
                </a:cubicBezTo>
                <a:lnTo>
                  <a:pt x="254793" y="119063"/>
                </a:lnTo>
                <a:lnTo>
                  <a:pt x="247650" y="121444"/>
                </a:lnTo>
                <a:cubicBezTo>
                  <a:pt x="227185" y="135088"/>
                  <a:pt x="253072" y="118734"/>
                  <a:pt x="233362" y="128588"/>
                </a:cubicBezTo>
                <a:cubicBezTo>
                  <a:pt x="230802" y="129868"/>
                  <a:pt x="228778" y="132070"/>
                  <a:pt x="226218" y="133350"/>
                </a:cubicBezTo>
                <a:cubicBezTo>
                  <a:pt x="223973" y="134473"/>
                  <a:pt x="221269" y="134513"/>
                  <a:pt x="219075" y="135732"/>
                </a:cubicBezTo>
                <a:cubicBezTo>
                  <a:pt x="214071" y="138512"/>
                  <a:pt x="210217" y="143447"/>
                  <a:pt x="204787" y="145257"/>
                </a:cubicBezTo>
                <a:cubicBezTo>
                  <a:pt x="184429" y="152043"/>
                  <a:pt x="195481" y="149396"/>
                  <a:pt x="171450" y="152400"/>
                </a:cubicBezTo>
                <a:cubicBezTo>
                  <a:pt x="169069" y="154781"/>
                  <a:pt x="166174" y="156742"/>
                  <a:pt x="164306" y="159544"/>
                </a:cubicBezTo>
                <a:cubicBezTo>
                  <a:pt x="162914" y="161633"/>
                  <a:pt x="163493" y="164728"/>
                  <a:pt x="161925" y="166688"/>
                </a:cubicBezTo>
                <a:cubicBezTo>
                  <a:pt x="160137" y="168923"/>
                  <a:pt x="157162" y="169863"/>
                  <a:pt x="154781" y="171450"/>
                </a:cubicBezTo>
                <a:cubicBezTo>
                  <a:pt x="153193" y="173831"/>
                  <a:pt x="152253" y="176806"/>
                  <a:pt x="150018" y="178594"/>
                </a:cubicBezTo>
                <a:cubicBezTo>
                  <a:pt x="148058" y="180162"/>
                  <a:pt x="144334" y="178933"/>
                  <a:pt x="142875" y="180975"/>
                </a:cubicBezTo>
                <a:cubicBezTo>
                  <a:pt x="139957" y="185060"/>
                  <a:pt x="138112" y="195263"/>
                  <a:pt x="138112" y="195263"/>
                </a:cubicBezTo>
                <a:cubicBezTo>
                  <a:pt x="144492" y="214400"/>
                  <a:pt x="144815" y="208874"/>
                  <a:pt x="140493" y="233363"/>
                </a:cubicBezTo>
                <a:cubicBezTo>
                  <a:pt x="139489" y="239054"/>
                  <a:pt x="137220" y="244448"/>
                  <a:pt x="135731" y="250032"/>
                </a:cubicBezTo>
                <a:cubicBezTo>
                  <a:pt x="134044" y="256356"/>
                  <a:pt x="136414" y="265451"/>
                  <a:pt x="130968" y="269082"/>
                </a:cubicBezTo>
                <a:cubicBezTo>
                  <a:pt x="123796" y="273864"/>
                  <a:pt x="122757" y="274983"/>
                  <a:pt x="114300" y="278607"/>
                </a:cubicBezTo>
                <a:cubicBezTo>
                  <a:pt x="111993" y="279596"/>
                  <a:pt x="109401" y="279866"/>
                  <a:pt x="107156" y="280988"/>
                </a:cubicBezTo>
                <a:cubicBezTo>
                  <a:pt x="104596" y="282268"/>
                  <a:pt x="102572" y="284470"/>
                  <a:pt x="100012" y="285750"/>
                </a:cubicBezTo>
                <a:cubicBezTo>
                  <a:pt x="94227" y="288643"/>
                  <a:pt x="86948" y="288880"/>
                  <a:pt x="80962" y="290513"/>
                </a:cubicBezTo>
                <a:cubicBezTo>
                  <a:pt x="80922" y="290524"/>
                  <a:pt x="63122" y="296460"/>
                  <a:pt x="59531" y="297657"/>
                </a:cubicBezTo>
                <a:cubicBezTo>
                  <a:pt x="57150" y="298451"/>
                  <a:pt x="54822" y="299429"/>
                  <a:pt x="52387" y="300038"/>
                </a:cubicBezTo>
                <a:lnTo>
                  <a:pt x="42862" y="302419"/>
                </a:lnTo>
                <a:cubicBezTo>
                  <a:pt x="34063" y="315619"/>
                  <a:pt x="43134" y="305179"/>
                  <a:pt x="30956" y="311944"/>
                </a:cubicBezTo>
                <a:cubicBezTo>
                  <a:pt x="25952" y="314724"/>
                  <a:pt x="16668" y="321469"/>
                  <a:pt x="16668" y="321469"/>
                </a:cubicBezTo>
                <a:cubicBezTo>
                  <a:pt x="11001" y="338472"/>
                  <a:pt x="14691" y="331580"/>
                  <a:pt x="7143" y="342900"/>
                </a:cubicBezTo>
                <a:cubicBezTo>
                  <a:pt x="1346" y="360293"/>
                  <a:pt x="3598" y="352318"/>
                  <a:pt x="0" y="366713"/>
                </a:cubicBezTo>
                <a:cubicBezTo>
                  <a:pt x="2381" y="368300"/>
                  <a:pt x="4513" y="370348"/>
                  <a:pt x="7143" y="371475"/>
                </a:cubicBezTo>
                <a:cubicBezTo>
                  <a:pt x="10151" y="372764"/>
                  <a:pt x="13521" y="372958"/>
                  <a:pt x="16668" y="373857"/>
                </a:cubicBezTo>
                <a:cubicBezTo>
                  <a:pt x="19082" y="374547"/>
                  <a:pt x="21307" y="376071"/>
                  <a:pt x="23812" y="376238"/>
                </a:cubicBezTo>
                <a:cubicBezTo>
                  <a:pt x="45211" y="377664"/>
                  <a:pt x="66675" y="377825"/>
                  <a:pt x="88106" y="378619"/>
                </a:cubicBezTo>
                <a:cubicBezTo>
                  <a:pt x="98425" y="377825"/>
                  <a:pt x="108784" y="377447"/>
                  <a:pt x="119062" y="376238"/>
                </a:cubicBezTo>
                <a:cubicBezTo>
                  <a:pt x="122312" y="375856"/>
                  <a:pt x="125347" y="373394"/>
                  <a:pt x="128587" y="373857"/>
                </a:cubicBezTo>
                <a:cubicBezTo>
                  <a:pt x="131420" y="374262"/>
                  <a:pt x="133350" y="377032"/>
                  <a:pt x="135731" y="378619"/>
                </a:cubicBezTo>
                <a:cubicBezTo>
                  <a:pt x="146648" y="394996"/>
                  <a:pt x="139826" y="391097"/>
                  <a:pt x="152400" y="395288"/>
                </a:cubicBezTo>
                <a:cubicBezTo>
                  <a:pt x="163719" y="402834"/>
                  <a:pt x="156829" y="399146"/>
                  <a:pt x="173831" y="404813"/>
                </a:cubicBezTo>
                <a:lnTo>
                  <a:pt x="180975" y="407194"/>
                </a:lnTo>
                <a:cubicBezTo>
                  <a:pt x="195448" y="416844"/>
                  <a:pt x="180073" y="407750"/>
                  <a:pt x="197643" y="414338"/>
                </a:cubicBezTo>
                <a:cubicBezTo>
                  <a:pt x="200967" y="415584"/>
                  <a:pt x="203872" y="417782"/>
                  <a:pt x="207168" y="419100"/>
                </a:cubicBezTo>
                <a:cubicBezTo>
                  <a:pt x="211829" y="420964"/>
                  <a:pt x="216966" y="421618"/>
                  <a:pt x="221456" y="423863"/>
                </a:cubicBezTo>
                <a:cubicBezTo>
                  <a:pt x="233226" y="429748"/>
                  <a:pt x="227614" y="427502"/>
                  <a:pt x="238125" y="431007"/>
                </a:cubicBezTo>
                <a:cubicBezTo>
                  <a:pt x="255038" y="428188"/>
                  <a:pt x="266176" y="421750"/>
                  <a:pt x="280987" y="431007"/>
                </a:cubicBezTo>
                <a:cubicBezTo>
                  <a:pt x="283414" y="432524"/>
                  <a:pt x="284162" y="435769"/>
                  <a:pt x="285750" y="438150"/>
                </a:cubicBezTo>
                <a:cubicBezTo>
                  <a:pt x="286544" y="450850"/>
                  <a:pt x="285217" y="463863"/>
                  <a:pt x="288131" y="476250"/>
                </a:cubicBezTo>
                <a:cubicBezTo>
                  <a:pt x="288706" y="478693"/>
                  <a:pt x="293030" y="477509"/>
                  <a:pt x="295275" y="478632"/>
                </a:cubicBezTo>
                <a:cubicBezTo>
                  <a:pt x="297834" y="479912"/>
                  <a:pt x="299803" y="482232"/>
                  <a:pt x="302418" y="483394"/>
                </a:cubicBezTo>
                <a:cubicBezTo>
                  <a:pt x="307006" y="485433"/>
                  <a:pt x="312529" y="485372"/>
                  <a:pt x="316706" y="488157"/>
                </a:cubicBezTo>
                <a:cubicBezTo>
                  <a:pt x="319087" y="489744"/>
                  <a:pt x="321365" y="491499"/>
                  <a:pt x="323850" y="492919"/>
                </a:cubicBezTo>
                <a:cubicBezTo>
                  <a:pt x="330253" y="496578"/>
                  <a:pt x="340771" y="501296"/>
                  <a:pt x="347662" y="502444"/>
                </a:cubicBezTo>
                <a:lnTo>
                  <a:pt x="361950" y="504825"/>
                </a:lnTo>
                <a:cubicBezTo>
                  <a:pt x="364331" y="505619"/>
                  <a:pt x="366598" y="507484"/>
                  <a:pt x="369093" y="507207"/>
                </a:cubicBezTo>
                <a:cubicBezTo>
                  <a:pt x="374083" y="506653"/>
                  <a:pt x="383381" y="502444"/>
                  <a:pt x="383381" y="502444"/>
                </a:cubicBezTo>
                <a:lnTo>
                  <a:pt x="392906" y="488157"/>
                </a:lnTo>
              </a:path>
            </a:pathLst>
          </a:custGeom>
          <a:solidFill>
            <a:srgbClr val="252d3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7"/>
          <p:cNvSpPr/>
          <p:nvPr/>
        </p:nvSpPr>
        <p:spPr>
          <a:xfrm>
            <a:off x="614160" y="6406560"/>
            <a:ext cx="5575680" cy="2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529"/>
              </a:lnSpc>
            </a:pPr>
            <a:r>
              <a:rPr b="1" lang="pt-BR" sz="11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FONTE: </a:t>
            </a:r>
            <a:r>
              <a:rPr b="0" lang="pt-BR" sz="11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FIRJAN, 2018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99760" y="534240"/>
            <a:ext cx="315000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O QUE FAZER?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842000" y="2398320"/>
            <a:ext cx="2509560" cy="2163240"/>
          </a:xfrm>
          <a:prstGeom prst="triangle">
            <a:avLst>
              <a:gd name="adj" fmla="val 50000"/>
            </a:avLst>
          </a:prstGeom>
          <a:noFill/>
          <a:ln w="12708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3"/>
          <p:cNvSpPr/>
          <p:nvPr/>
        </p:nvSpPr>
        <p:spPr>
          <a:xfrm>
            <a:off x="4348440" y="4051080"/>
            <a:ext cx="1000080" cy="1000080"/>
          </a:xfrm>
          <a:prstGeom prst="ellipse">
            <a:avLst/>
          </a:prstGeom>
          <a:solidFill>
            <a:schemeClr val="bg1"/>
          </a:solidFill>
          <a:ln w="2844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1" name="Imagem 25" descr=""/>
          <p:cNvPicPr/>
          <p:nvPr/>
        </p:nvPicPr>
        <p:blipFill>
          <a:blip r:embed="rId1"/>
          <a:stretch/>
        </p:blipFill>
        <p:spPr>
          <a:xfrm>
            <a:off x="4540680" y="4260600"/>
            <a:ext cx="654480" cy="67464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4673880" y="2411640"/>
            <a:ext cx="2845800" cy="2845800"/>
          </a:xfrm>
          <a:prstGeom prst="ellipse">
            <a:avLst/>
          </a:prstGeom>
          <a:noFill/>
          <a:ln w="19080">
            <a:solidFill>
              <a:schemeClr val="accent4">
                <a:lumMod val="75000"/>
              </a:schemeClr>
            </a:solidFill>
            <a:custDash>
              <a:ds d="100000" sp="100000"/>
            </a:custDash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5"/>
          <p:cNvSpPr/>
          <p:nvPr/>
        </p:nvSpPr>
        <p:spPr>
          <a:xfrm>
            <a:off x="4928760" y="1287720"/>
            <a:ext cx="116028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600" spc="199" strike="noStrike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PESSOAS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6"/>
          <p:cNvSpPr/>
          <p:nvPr/>
        </p:nvSpPr>
        <p:spPr>
          <a:xfrm>
            <a:off x="2109600" y="4382280"/>
            <a:ext cx="209232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600" spc="199" strike="noStrike">
                <a:solidFill>
                  <a:srgbClr val="c55a11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INFRAESTRUTURA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7947720" y="4383720"/>
            <a:ext cx="272160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600" spc="199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SISTEMAS PRODUTIVOS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8"/>
          <p:cNvSpPr/>
          <p:nvPr/>
        </p:nvSpPr>
        <p:spPr>
          <a:xfrm>
            <a:off x="5595840" y="1924200"/>
            <a:ext cx="1000080" cy="1000080"/>
          </a:xfrm>
          <a:prstGeom prst="ellipse">
            <a:avLst/>
          </a:prstGeom>
          <a:solidFill>
            <a:schemeClr val="bg1"/>
          </a:solidFill>
          <a:ln w="2844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9"/>
          <p:cNvSpPr/>
          <p:nvPr/>
        </p:nvSpPr>
        <p:spPr>
          <a:xfrm>
            <a:off x="6815520" y="4051080"/>
            <a:ext cx="1000080" cy="1000080"/>
          </a:xfrm>
          <a:prstGeom prst="ellipse">
            <a:avLst/>
          </a:prstGeom>
          <a:solidFill>
            <a:schemeClr val="bg1"/>
          </a:solidFill>
          <a:ln w="2844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10"/>
          <p:cNvSpPr/>
          <p:nvPr/>
        </p:nvSpPr>
        <p:spPr>
          <a:xfrm>
            <a:off x="5028120" y="4704840"/>
            <a:ext cx="21150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GOVERNANÇA E GESTÃO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Imagem 23" descr=""/>
          <p:cNvPicPr/>
          <p:nvPr/>
        </p:nvPicPr>
        <p:blipFill>
          <a:blip r:embed="rId2"/>
          <a:stretch/>
        </p:blipFill>
        <p:spPr>
          <a:xfrm>
            <a:off x="5781960" y="2043000"/>
            <a:ext cx="627840" cy="660600"/>
          </a:xfrm>
          <a:prstGeom prst="rect">
            <a:avLst/>
          </a:prstGeom>
          <a:ln>
            <a:noFill/>
          </a:ln>
        </p:spPr>
      </p:pic>
      <p:pic>
        <p:nvPicPr>
          <p:cNvPr id="190" name="Imagem 24" descr=""/>
          <p:cNvPicPr/>
          <p:nvPr/>
        </p:nvPicPr>
        <p:blipFill>
          <a:blip r:embed="rId3"/>
          <a:stretch/>
        </p:blipFill>
        <p:spPr>
          <a:xfrm>
            <a:off x="6978240" y="4283640"/>
            <a:ext cx="674640" cy="561240"/>
          </a:xfrm>
          <a:prstGeom prst="rect">
            <a:avLst/>
          </a:prstGeom>
          <a:ln>
            <a:noFill/>
          </a:ln>
        </p:spPr>
      </p:pic>
      <p:pic>
        <p:nvPicPr>
          <p:cNvPr id="191" name="Imagem 26" descr=""/>
          <p:cNvPicPr/>
          <p:nvPr/>
        </p:nvPicPr>
        <p:blipFill>
          <a:blip r:embed="rId4"/>
          <a:stretch/>
        </p:blipFill>
        <p:spPr>
          <a:xfrm>
            <a:off x="5509080" y="3538800"/>
            <a:ext cx="1138680" cy="703440"/>
          </a:xfrm>
          <a:prstGeom prst="rect">
            <a:avLst/>
          </a:prstGeom>
          <a:ln>
            <a:noFill/>
          </a:ln>
        </p:spPr>
      </p:pic>
      <p:sp>
        <p:nvSpPr>
          <p:cNvPr id="192" name="CustomShape 11"/>
          <p:cNvSpPr/>
          <p:nvPr/>
        </p:nvSpPr>
        <p:spPr>
          <a:xfrm>
            <a:off x="2053440" y="4658400"/>
            <a:ext cx="209016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c55a11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Logística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c55a11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Telecomunicações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c55a11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Energia e Saneamento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c55a11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Infraestrutura Urbana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12"/>
          <p:cNvSpPr/>
          <p:nvPr/>
        </p:nvSpPr>
        <p:spPr>
          <a:xfrm>
            <a:off x="8575560" y="4640760"/>
            <a:ext cx="217296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Capacitação empresarial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Qualificação de fornecedores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Inovação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2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Produtividade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13"/>
          <p:cNvSpPr/>
          <p:nvPr/>
        </p:nvSpPr>
        <p:spPr>
          <a:xfrm>
            <a:off x="6085440" y="1045440"/>
            <a:ext cx="2457000" cy="8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ts val="423"/>
              </a:lnSpc>
            </a:pPr>
            <a:r>
              <a:rPr b="0" lang="pt-BR" sz="1200" spc="-1" strike="noStrike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Educação profissional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r>
              <a:rPr b="0" lang="pt-BR" sz="1200" spc="-1" strike="noStrike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Cultura Associativa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r>
              <a:rPr b="0" lang="pt-BR" sz="1200" spc="-1" strike="noStrike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Educação empreendedora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r>
              <a:rPr b="0" lang="pt-BR" sz="1200" spc="-1" strike="noStrike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Formação de lideranças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14"/>
          <p:cNvSpPr/>
          <p:nvPr/>
        </p:nvSpPr>
        <p:spPr>
          <a:xfrm>
            <a:off x="4879800" y="5554800"/>
            <a:ext cx="24444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Alinhamento estratégico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Definição de metas e indicadores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Monitoramento e gestão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15"/>
          <p:cNvSpPr/>
          <p:nvPr/>
        </p:nvSpPr>
        <p:spPr>
          <a:xfrm>
            <a:off x="624960" y="1016280"/>
            <a:ext cx="37231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776"/>
              </a:lnSpc>
            </a:pPr>
            <a:r>
              <a:rPr b="0" lang="pt-BR" sz="20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Explorar o melhor de cada região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Imagem 35" descr=""/>
          <p:cNvPicPr/>
          <p:nvPr/>
        </p:nvPicPr>
        <p:blipFill>
          <a:blip r:embed="rId5"/>
          <a:srcRect l="0" t="39442" r="0" b="41858"/>
          <a:stretch/>
        </p:blipFill>
        <p:spPr>
          <a:xfrm>
            <a:off x="10620720" y="6353280"/>
            <a:ext cx="1420200" cy="37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695160" y="1837800"/>
            <a:ext cx="1115640" cy="269280"/>
          </a:xfrm>
          <a:prstGeom prst="rect">
            <a:avLst/>
          </a:prstGeom>
          <a:solidFill>
            <a:srgbClr val="252d3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2"/>
          <p:cNvSpPr/>
          <p:nvPr/>
        </p:nvSpPr>
        <p:spPr>
          <a:xfrm>
            <a:off x="5274360" y="3131640"/>
            <a:ext cx="1642680" cy="1642680"/>
          </a:xfrm>
          <a:prstGeom prst="ellipse">
            <a:avLst/>
          </a:prstGeom>
          <a:solidFill>
            <a:srgbClr val="252d3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3"/>
          <p:cNvSpPr/>
          <p:nvPr/>
        </p:nvSpPr>
        <p:spPr>
          <a:xfrm>
            <a:off x="5234040" y="3646800"/>
            <a:ext cx="172368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ts val="635"/>
              </a:lnSpc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CESTA DE PROGRAMAS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5423760" y="1158840"/>
            <a:ext cx="1344240" cy="134424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5"/>
          <p:cNvSpPr/>
          <p:nvPr/>
        </p:nvSpPr>
        <p:spPr>
          <a:xfrm>
            <a:off x="3285720" y="2572920"/>
            <a:ext cx="1344240" cy="1344240"/>
          </a:xfrm>
          <a:prstGeom prst="ellipse">
            <a:avLst/>
          </a:prstGeom>
          <a:solidFill>
            <a:schemeClr val="bg1"/>
          </a:solidFill>
          <a:ln w="2844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6"/>
          <p:cNvSpPr/>
          <p:nvPr/>
        </p:nvSpPr>
        <p:spPr>
          <a:xfrm>
            <a:off x="4051440" y="5221800"/>
            <a:ext cx="1344240" cy="134424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7"/>
          <p:cNvSpPr/>
          <p:nvPr/>
        </p:nvSpPr>
        <p:spPr>
          <a:xfrm>
            <a:off x="6815160" y="5277240"/>
            <a:ext cx="1344240" cy="134424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8"/>
          <p:cNvSpPr/>
          <p:nvPr/>
        </p:nvSpPr>
        <p:spPr>
          <a:xfrm>
            <a:off x="7570440" y="2601360"/>
            <a:ext cx="1344240" cy="134424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9"/>
          <p:cNvSpPr/>
          <p:nvPr/>
        </p:nvSpPr>
        <p:spPr>
          <a:xfrm>
            <a:off x="4760280" y="592920"/>
            <a:ext cx="26834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400" spc="199" strike="noStrike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PAVIMENTAÇÃO DE ESTRADAS RURAIS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10"/>
          <p:cNvSpPr/>
          <p:nvPr/>
        </p:nvSpPr>
        <p:spPr>
          <a:xfrm>
            <a:off x="8169480" y="5833080"/>
            <a:ext cx="225180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494"/>
              </a:lnSpc>
            </a:pPr>
            <a:r>
              <a:rPr b="0" lang="pt-BR" sz="1400" spc="199" strike="noStrike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APOIO AO PEQUENO PRODUTOR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11"/>
          <p:cNvSpPr/>
          <p:nvPr/>
        </p:nvSpPr>
        <p:spPr>
          <a:xfrm>
            <a:off x="1982160" y="5833080"/>
            <a:ext cx="209736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494"/>
              </a:lnSpc>
            </a:pPr>
            <a:r>
              <a:rPr b="0" lang="pt-BR" sz="1400" spc="199" strike="noStrike">
                <a:solidFill>
                  <a:srgbClr val="bf900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APOIO AO COOPERATIVISMO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12"/>
          <p:cNvSpPr/>
          <p:nvPr/>
        </p:nvSpPr>
        <p:spPr>
          <a:xfrm>
            <a:off x="1678680" y="3067560"/>
            <a:ext cx="15836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494"/>
              </a:lnSpc>
            </a:pPr>
            <a:r>
              <a:rPr b="0" lang="pt-BR" sz="1400" spc="199" strike="noStrike">
                <a:solidFill>
                  <a:srgbClr val="9999ff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ENERGIAS RENOVÁVEIS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13"/>
          <p:cNvSpPr/>
          <p:nvPr/>
        </p:nvSpPr>
        <p:spPr>
          <a:xfrm>
            <a:off x="8951760" y="3057480"/>
            <a:ext cx="171432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494"/>
              </a:lnSpc>
            </a:pPr>
            <a:r>
              <a:rPr b="0" lang="pt-BR" sz="1400" spc="199" strike="noStrike">
                <a:solidFill>
                  <a:srgbClr val="5b9bd5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RETOMADA DO TURISMO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Picture 3" descr=""/>
          <p:cNvPicPr/>
          <p:nvPr/>
        </p:nvPicPr>
        <p:blipFill>
          <a:blip r:embed="rId1"/>
          <a:srcRect l="0" t="0" r="0" b="19903"/>
          <a:stretch/>
        </p:blipFill>
        <p:spPr>
          <a:xfrm>
            <a:off x="5536440" y="1329480"/>
            <a:ext cx="1119600" cy="896400"/>
          </a:xfrm>
          <a:prstGeom prst="rect">
            <a:avLst/>
          </a:prstGeom>
          <a:ln>
            <a:noFill/>
          </a:ln>
        </p:spPr>
      </p:pic>
      <p:pic>
        <p:nvPicPr>
          <p:cNvPr id="212" name="Picture 4" descr=""/>
          <p:cNvPicPr/>
          <p:nvPr/>
        </p:nvPicPr>
        <p:blipFill>
          <a:blip r:embed="rId2"/>
          <a:srcRect l="0" t="0" r="0" b="15429"/>
          <a:stretch/>
        </p:blipFill>
        <p:spPr>
          <a:xfrm>
            <a:off x="3399840" y="2773080"/>
            <a:ext cx="1116000" cy="943920"/>
          </a:xfrm>
          <a:prstGeom prst="rect">
            <a:avLst/>
          </a:prstGeom>
          <a:ln>
            <a:noFill/>
          </a:ln>
        </p:spPr>
      </p:pic>
      <p:pic>
        <p:nvPicPr>
          <p:cNvPr id="213" name="Picture 2" descr=""/>
          <p:cNvPicPr/>
          <p:nvPr/>
        </p:nvPicPr>
        <p:blipFill>
          <a:blip r:embed="rId3"/>
          <a:srcRect l="0" t="0" r="0" b="13840"/>
          <a:stretch/>
        </p:blipFill>
        <p:spPr>
          <a:xfrm>
            <a:off x="8697240" y="2797200"/>
            <a:ext cx="909360" cy="844920"/>
          </a:xfrm>
          <a:prstGeom prst="rect">
            <a:avLst/>
          </a:prstGeom>
          <a:ln>
            <a:noFill/>
          </a:ln>
        </p:spPr>
      </p:pic>
      <p:pic>
        <p:nvPicPr>
          <p:cNvPr id="214" name="Picture 3" descr=""/>
          <p:cNvPicPr/>
          <p:nvPr/>
        </p:nvPicPr>
        <p:blipFill>
          <a:blip r:embed="rId4"/>
          <a:srcRect l="0" t="0" r="0" b="15733"/>
          <a:stretch/>
        </p:blipFill>
        <p:spPr>
          <a:xfrm>
            <a:off x="6917400" y="5572800"/>
            <a:ext cx="835560" cy="704160"/>
          </a:xfrm>
          <a:prstGeom prst="rect">
            <a:avLst/>
          </a:prstGeom>
          <a:ln>
            <a:noFill/>
          </a:ln>
        </p:spPr>
      </p:pic>
      <p:sp>
        <p:nvSpPr>
          <p:cNvPr id="215" name="CustomShape 14"/>
          <p:cNvSpPr/>
          <p:nvPr/>
        </p:nvSpPr>
        <p:spPr>
          <a:xfrm>
            <a:off x="7408440" y="5963400"/>
            <a:ext cx="316080" cy="335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5"/>
          <p:cNvSpPr/>
          <p:nvPr/>
        </p:nvSpPr>
        <p:spPr>
          <a:xfrm>
            <a:off x="7488000" y="5893920"/>
            <a:ext cx="119160" cy="457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7" name="Picture 4" descr=""/>
          <p:cNvPicPr/>
          <p:nvPr/>
        </p:nvPicPr>
        <p:blipFill>
          <a:blip r:embed="rId5"/>
          <a:srcRect l="0" t="0" r="0" b="21165"/>
          <a:stretch/>
        </p:blipFill>
        <p:spPr>
          <a:xfrm>
            <a:off x="7297200" y="5768640"/>
            <a:ext cx="760680" cy="599400"/>
          </a:xfrm>
          <a:prstGeom prst="rect">
            <a:avLst/>
          </a:prstGeom>
          <a:ln>
            <a:noFill/>
          </a:ln>
        </p:spPr>
      </p:pic>
      <p:pic>
        <p:nvPicPr>
          <p:cNvPr id="218" name="Picture 2" descr=""/>
          <p:cNvPicPr/>
          <p:nvPr/>
        </p:nvPicPr>
        <p:blipFill>
          <a:blip r:embed="rId6">
            <a:lum contrast="-2000"/>
          </a:blip>
          <a:stretch/>
        </p:blipFill>
        <p:spPr>
          <a:xfrm>
            <a:off x="4327200" y="5513040"/>
            <a:ext cx="821160" cy="821160"/>
          </a:xfrm>
          <a:prstGeom prst="rect">
            <a:avLst/>
          </a:prstGeom>
          <a:ln>
            <a:noFill/>
          </a:ln>
        </p:spPr>
      </p:pic>
      <p:sp>
        <p:nvSpPr>
          <p:cNvPr id="219" name="Line 16"/>
          <p:cNvSpPr/>
          <p:nvPr/>
        </p:nvSpPr>
        <p:spPr>
          <a:xfrm>
            <a:off x="6095880" y="2588040"/>
            <a:ext cx="360" cy="488880"/>
          </a:xfrm>
          <a:prstGeom prst="line">
            <a:avLst/>
          </a:prstGeom>
          <a:ln w="9360">
            <a:solidFill>
              <a:schemeClr val="bg1">
                <a:lumMod val="5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Line 17"/>
          <p:cNvSpPr/>
          <p:nvPr/>
        </p:nvSpPr>
        <p:spPr>
          <a:xfrm>
            <a:off x="4650120" y="3464280"/>
            <a:ext cx="630000" cy="200880"/>
          </a:xfrm>
          <a:prstGeom prst="line">
            <a:avLst/>
          </a:prstGeom>
          <a:ln w="9360">
            <a:solidFill>
              <a:schemeClr val="bg1">
                <a:lumMod val="5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Line 18"/>
          <p:cNvSpPr/>
          <p:nvPr/>
        </p:nvSpPr>
        <p:spPr>
          <a:xfrm flipV="1">
            <a:off x="6951960" y="3490200"/>
            <a:ext cx="542880" cy="178560"/>
          </a:xfrm>
          <a:prstGeom prst="line">
            <a:avLst/>
          </a:prstGeom>
          <a:ln w="9360">
            <a:solidFill>
              <a:schemeClr val="bg1">
                <a:lumMod val="5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19"/>
          <p:cNvSpPr/>
          <p:nvPr/>
        </p:nvSpPr>
        <p:spPr>
          <a:xfrm>
            <a:off x="599760" y="534240"/>
            <a:ext cx="315000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O QUE FAZER?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0"/>
          <p:cNvSpPr/>
          <p:nvPr/>
        </p:nvSpPr>
        <p:spPr>
          <a:xfrm>
            <a:off x="624960" y="1016280"/>
            <a:ext cx="389088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635"/>
              </a:lnSpc>
            </a:pPr>
            <a:r>
              <a:rPr b="0" lang="pt-BR" sz="18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Explorar a </a:t>
            </a:r>
            <a:r>
              <a:rPr b="0" lang="pt-BR" sz="18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sinergia</a:t>
            </a:r>
            <a:r>
              <a:rPr b="0" lang="pt-BR" sz="1800" spc="-1" strike="noStrike">
                <a:solidFill>
                  <a:srgbClr val="252d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entre ações estratégicas do Estado e fortalecendo o engajamento da região.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1"/>
          <p:cNvSpPr/>
          <p:nvPr/>
        </p:nvSpPr>
        <p:spPr>
          <a:xfrm>
            <a:off x="695160" y="2085120"/>
            <a:ext cx="2018160" cy="269280"/>
          </a:xfrm>
          <a:prstGeom prst="rect">
            <a:avLst/>
          </a:prstGeom>
          <a:solidFill>
            <a:srgbClr val="252d3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22"/>
          <p:cNvSpPr/>
          <p:nvPr/>
        </p:nvSpPr>
        <p:spPr>
          <a:xfrm>
            <a:off x="695160" y="2350080"/>
            <a:ext cx="1229760" cy="269280"/>
          </a:xfrm>
          <a:prstGeom prst="rect">
            <a:avLst/>
          </a:prstGeom>
          <a:solidFill>
            <a:srgbClr val="252d3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Line 23"/>
          <p:cNvSpPr/>
          <p:nvPr/>
        </p:nvSpPr>
        <p:spPr>
          <a:xfrm flipV="1">
            <a:off x="5180040" y="4689360"/>
            <a:ext cx="426240" cy="602280"/>
          </a:xfrm>
          <a:prstGeom prst="line">
            <a:avLst/>
          </a:prstGeom>
          <a:ln w="9360">
            <a:solidFill>
              <a:schemeClr val="bg1">
                <a:lumMod val="5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Line 24"/>
          <p:cNvSpPr/>
          <p:nvPr/>
        </p:nvSpPr>
        <p:spPr>
          <a:xfrm flipH="1" flipV="1">
            <a:off x="6590880" y="4655880"/>
            <a:ext cx="463680" cy="658080"/>
          </a:xfrm>
          <a:prstGeom prst="line">
            <a:avLst/>
          </a:prstGeom>
          <a:ln w="9360">
            <a:solidFill>
              <a:schemeClr val="bg1">
                <a:lumMod val="5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25"/>
          <p:cNvSpPr/>
          <p:nvPr/>
        </p:nvSpPr>
        <p:spPr>
          <a:xfrm>
            <a:off x="678240" y="1831680"/>
            <a:ext cx="23626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670"/>
              </a:lnSpc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Heavy"/>
              </a:rPr>
              <a:t>FOCO NA IMPLEMENTAÇÃO DE AÇÕES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Imagem 64" descr=""/>
          <p:cNvPicPr/>
          <p:nvPr/>
        </p:nvPicPr>
        <p:blipFill>
          <a:blip r:embed="rId7"/>
          <a:srcRect l="0" t="39442" r="0" b="41858"/>
          <a:stretch/>
        </p:blipFill>
        <p:spPr>
          <a:xfrm>
            <a:off x="10620720" y="6353280"/>
            <a:ext cx="1420200" cy="375480"/>
          </a:xfrm>
          <a:prstGeom prst="rect">
            <a:avLst/>
          </a:prstGeom>
          <a:ln>
            <a:noFill/>
          </a:ln>
        </p:spPr>
      </p:pic>
      <p:sp>
        <p:nvSpPr>
          <p:cNvPr id="230" name="CustomShape 26"/>
          <p:cNvSpPr/>
          <p:nvPr/>
        </p:nvSpPr>
        <p:spPr>
          <a:xfrm>
            <a:off x="3848400" y="1705680"/>
            <a:ext cx="4494600" cy="4494600"/>
          </a:xfrm>
          <a:prstGeom prst="arc">
            <a:avLst>
              <a:gd name="adj1" fmla="val 17454393"/>
              <a:gd name="adj2" fmla="val 19368026"/>
            </a:avLst>
          </a:prstGeom>
          <a:noFill/>
          <a:ln w="19080">
            <a:solidFill>
              <a:schemeClr val="tx1">
                <a:lumMod val="50000"/>
                <a:lumOff val="5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27"/>
          <p:cNvSpPr/>
          <p:nvPr/>
        </p:nvSpPr>
        <p:spPr>
          <a:xfrm>
            <a:off x="3848400" y="1701720"/>
            <a:ext cx="4494600" cy="4494600"/>
          </a:xfrm>
          <a:prstGeom prst="arc">
            <a:avLst>
              <a:gd name="adj1" fmla="val 13091844"/>
              <a:gd name="adj2" fmla="val 14971815"/>
            </a:avLst>
          </a:prstGeom>
          <a:noFill/>
          <a:ln w="19080">
            <a:solidFill>
              <a:schemeClr val="tx1">
                <a:lumMod val="50000"/>
                <a:lumOff val="5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28"/>
          <p:cNvSpPr/>
          <p:nvPr/>
        </p:nvSpPr>
        <p:spPr>
          <a:xfrm>
            <a:off x="3857040" y="1701720"/>
            <a:ext cx="4494600" cy="4494600"/>
          </a:xfrm>
          <a:prstGeom prst="arc">
            <a:avLst>
              <a:gd name="adj1" fmla="val 8702336"/>
              <a:gd name="adj2" fmla="val 10694859"/>
            </a:avLst>
          </a:prstGeom>
          <a:noFill/>
          <a:ln w="19080">
            <a:solidFill>
              <a:schemeClr val="tx1">
                <a:lumMod val="50000"/>
                <a:lumOff val="5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29"/>
          <p:cNvSpPr/>
          <p:nvPr/>
        </p:nvSpPr>
        <p:spPr>
          <a:xfrm>
            <a:off x="3857040" y="1695600"/>
            <a:ext cx="4494600" cy="4494600"/>
          </a:xfrm>
          <a:prstGeom prst="arc">
            <a:avLst>
              <a:gd name="adj1" fmla="val 4481985"/>
              <a:gd name="adj2" fmla="val 6357743"/>
            </a:avLst>
          </a:prstGeom>
          <a:noFill/>
          <a:ln w="19080">
            <a:solidFill>
              <a:schemeClr val="tx1">
                <a:lumMod val="50000"/>
                <a:lumOff val="5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30"/>
          <p:cNvSpPr/>
          <p:nvPr/>
        </p:nvSpPr>
        <p:spPr>
          <a:xfrm>
            <a:off x="3857040" y="1703160"/>
            <a:ext cx="4494600" cy="4494600"/>
          </a:xfrm>
          <a:prstGeom prst="arc">
            <a:avLst>
              <a:gd name="adj1" fmla="val 169571"/>
              <a:gd name="adj2" fmla="val 2194019"/>
            </a:avLst>
          </a:prstGeom>
          <a:noFill/>
          <a:ln w="19080">
            <a:solidFill>
              <a:schemeClr val="tx1">
                <a:lumMod val="50000"/>
                <a:lumOff val="50000"/>
              </a:schemeClr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10953</TotalTime>
  <Application>LibreOffice/5.2.3.3$Windows_x86 LibreOffice_project/d54a8868f08a7b39642414cf2c8ef2f228f780cf</Application>
  <Words>435</Words>
  <Paragraphs>142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2020-06-18T16:48:52Z</dcterms:created>
  <dc:creator>Fabricio Miyagima;Hyruan Minosso</dc:creator>
  <dc:description/>
  <dc:language>pt-BR</dc:language>
  <cp:lastModifiedBy>Marcelo Percicotti</cp:lastModifiedBy>
  <cp:lastPrinted>2020-11-12T17:29:32Z</cp:lastPrinted>
  <dcterms:modified xsi:type="dcterms:W3CDTF">2021-03-04T21:05:02Z</dcterms:modified>
  <cp:revision>691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