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7.jpeg" ContentType="image/jpeg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6.jpeg" ContentType="image/jpeg"/>
  <Override PartName="/ppt/media/image4.png" ContentType="image/png"/>
  <Override PartName="/ppt/media/image5.jpeg" ContentType="image/jpeg"/>
  <Override PartName="/ppt/media/image8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" name="" descr=""/>
          <p:cNvPicPr/>
          <p:nvPr/>
        </p:nvPicPr>
        <p:blipFill>
          <a:blip r:embed="rId2"/>
          <a:stretch/>
        </p:blipFill>
        <p:spPr>
          <a:xfrm>
            <a:off x="360180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55" name="" descr=""/>
          <p:cNvPicPr/>
          <p:nvPr/>
        </p:nvPicPr>
        <p:blipFill>
          <a:blip r:embed="rId3"/>
          <a:stretch/>
        </p:blipFill>
        <p:spPr>
          <a:xfrm>
            <a:off x="360180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ubTitle"/>
          </p:nvPr>
        </p:nvSpPr>
        <p:spPr>
          <a:xfrm>
            <a:off x="1506960" y="2404440"/>
            <a:ext cx="7766280" cy="7630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2"/>
          <a:stretch/>
        </p:blipFill>
        <p:spPr>
          <a:xfrm>
            <a:off x="360180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101" name="" descr=""/>
          <p:cNvPicPr/>
          <p:nvPr/>
        </p:nvPicPr>
        <p:blipFill>
          <a:blip r:embed="rId3"/>
          <a:stretch/>
        </p:blipFill>
        <p:spPr>
          <a:xfrm>
            <a:off x="360180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subTitle"/>
          </p:nvPr>
        </p:nvSpPr>
        <p:spPr>
          <a:xfrm>
            <a:off x="1506960" y="2404440"/>
            <a:ext cx="7766280" cy="7630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rgbClr val="5fcbe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rgbClr val="5fcbe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9181440" y="-8640"/>
            <a:ext cx="3006720" cy="6865920"/>
          </a:xfrm>
          <a:prstGeom prst="rect">
            <a:avLst/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9603360" y="-8640"/>
            <a:ext cx="2587680" cy="6865920"/>
          </a:xfrm>
          <a:prstGeom prst="rect">
            <a:avLst/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8932320" y="3048120"/>
            <a:ext cx="3259080" cy="3809160"/>
          </a:xfrm>
          <a:prstGeom prst="triangle">
            <a:avLst>
              <a:gd name="adj" fmla="val 100000"/>
            </a:avLst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9334440" y="-8640"/>
            <a:ext cx="2853720" cy="6865920"/>
          </a:xfrm>
          <a:prstGeom prst="rect">
            <a:avLst/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10898640" y="-8640"/>
            <a:ext cx="1289520" cy="6865920"/>
          </a:xfrm>
          <a:prstGeom prst="rect">
            <a:avLst/>
          </a:prstGeom>
          <a:solidFill>
            <a:srgbClr val="2e83c3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>
            <a:off x="10938960" y="-8640"/>
            <a:ext cx="1249200" cy="6865920"/>
          </a:xfrm>
          <a:prstGeom prst="rect">
            <a:avLst/>
          </a:prstGeom>
          <a:solidFill>
            <a:srgbClr val="22629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10371600" y="3589920"/>
            <a:ext cx="1816560" cy="3267360"/>
          </a:xfrm>
          <a:prstGeom prst="triangle">
            <a:avLst>
              <a:gd name="adj" fmla="val 100000"/>
            </a:avLst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0" y="4013280"/>
            <a:ext cx="447840" cy="2844000"/>
          </a:xfrm>
          <a:prstGeom prst="triangle">
            <a:avLst>
              <a:gd name="adj" fmla="val 0"/>
            </a:avLst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>
            <a:off x="0" y="-7920"/>
            <a:ext cx="862920" cy="5697360"/>
          </a:xfrm>
          <a:prstGeom prst="rect">
            <a:avLst/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Line 12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rgbClr val="5fcbe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" name="Line 13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rgbClr val="5fcbe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" name="CustomShape 14"/>
          <p:cNvSpPr/>
          <p:nvPr/>
        </p:nvSpPr>
        <p:spPr>
          <a:xfrm>
            <a:off x="9181440" y="-8640"/>
            <a:ext cx="3006720" cy="6865920"/>
          </a:xfrm>
          <a:prstGeom prst="rect">
            <a:avLst/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" name="CustomShape 15"/>
          <p:cNvSpPr/>
          <p:nvPr/>
        </p:nvSpPr>
        <p:spPr>
          <a:xfrm>
            <a:off x="9603360" y="-8640"/>
            <a:ext cx="2587680" cy="6865920"/>
          </a:xfrm>
          <a:prstGeom prst="rect">
            <a:avLst/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" name="CustomShape 16"/>
          <p:cNvSpPr/>
          <p:nvPr/>
        </p:nvSpPr>
        <p:spPr>
          <a:xfrm>
            <a:off x="8932320" y="3048120"/>
            <a:ext cx="3259080" cy="3809160"/>
          </a:xfrm>
          <a:prstGeom prst="triangle">
            <a:avLst>
              <a:gd name="adj" fmla="val 100000"/>
            </a:avLst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" name="CustomShape 17"/>
          <p:cNvSpPr/>
          <p:nvPr/>
        </p:nvSpPr>
        <p:spPr>
          <a:xfrm>
            <a:off x="9334440" y="-8640"/>
            <a:ext cx="2853720" cy="6865920"/>
          </a:xfrm>
          <a:prstGeom prst="rect">
            <a:avLst/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" name="CustomShape 18"/>
          <p:cNvSpPr/>
          <p:nvPr/>
        </p:nvSpPr>
        <p:spPr>
          <a:xfrm>
            <a:off x="10898640" y="-8640"/>
            <a:ext cx="1289520" cy="6865920"/>
          </a:xfrm>
          <a:prstGeom prst="rect">
            <a:avLst/>
          </a:prstGeom>
          <a:solidFill>
            <a:srgbClr val="2e83c3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CustomShape 19"/>
          <p:cNvSpPr/>
          <p:nvPr/>
        </p:nvSpPr>
        <p:spPr>
          <a:xfrm>
            <a:off x="10938960" y="-8640"/>
            <a:ext cx="1249200" cy="6865920"/>
          </a:xfrm>
          <a:prstGeom prst="rect">
            <a:avLst/>
          </a:prstGeom>
          <a:solidFill>
            <a:srgbClr val="22629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" name="CustomShape 20"/>
          <p:cNvSpPr/>
          <p:nvPr/>
        </p:nvSpPr>
        <p:spPr>
          <a:xfrm>
            <a:off x="10371600" y="3589920"/>
            <a:ext cx="1816560" cy="3267360"/>
          </a:xfrm>
          <a:prstGeom prst="triangle">
            <a:avLst>
              <a:gd name="adj" fmla="val 100000"/>
            </a:avLst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" name="PlaceHolder 2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280" cy="164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  <a:endParaRPr b="0" lang="pt-B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  <a:endParaRPr b="0" lang="pt-BR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rgbClr val="5fcbe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rgbClr val="5fcbe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3"/>
          <p:cNvSpPr/>
          <p:nvPr/>
        </p:nvSpPr>
        <p:spPr>
          <a:xfrm>
            <a:off x="9181440" y="-8640"/>
            <a:ext cx="3006720" cy="6865920"/>
          </a:xfrm>
          <a:prstGeom prst="rect">
            <a:avLst/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4"/>
          <p:cNvSpPr/>
          <p:nvPr/>
        </p:nvSpPr>
        <p:spPr>
          <a:xfrm>
            <a:off x="9603360" y="-8640"/>
            <a:ext cx="2587680" cy="6865920"/>
          </a:xfrm>
          <a:prstGeom prst="rect">
            <a:avLst/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5"/>
          <p:cNvSpPr/>
          <p:nvPr/>
        </p:nvSpPr>
        <p:spPr>
          <a:xfrm>
            <a:off x="8932320" y="3048120"/>
            <a:ext cx="3259080" cy="3809160"/>
          </a:xfrm>
          <a:prstGeom prst="triangle">
            <a:avLst>
              <a:gd name="adj" fmla="val 100000"/>
            </a:avLst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6"/>
          <p:cNvSpPr/>
          <p:nvPr/>
        </p:nvSpPr>
        <p:spPr>
          <a:xfrm>
            <a:off x="9334440" y="-8640"/>
            <a:ext cx="2853720" cy="6865920"/>
          </a:xfrm>
          <a:prstGeom prst="rect">
            <a:avLst/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7"/>
          <p:cNvSpPr/>
          <p:nvPr/>
        </p:nvSpPr>
        <p:spPr>
          <a:xfrm>
            <a:off x="10898640" y="-8640"/>
            <a:ext cx="1289520" cy="6865920"/>
          </a:xfrm>
          <a:prstGeom prst="rect">
            <a:avLst/>
          </a:prstGeom>
          <a:solidFill>
            <a:srgbClr val="2e83c3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8"/>
          <p:cNvSpPr/>
          <p:nvPr/>
        </p:nvSpPr>
        <p:spPr>
          <a:xfrm>
            <a:off x="10938960" y="-8640"/>
            <a:ext cx="1249200" cy="6865920"/>
          </a:xfrm>
          <a:prstGeom prst="rect">
            <a:avLst/>
          </a:prstGeom>
          <a:solidFill>
            <a:srgbClr val="22629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CustomShape 9"/>
          <p:cNvSpPr/>
          <p:nvPr/>
        </p:nvSpPr>
        <p:spPr>
          <a:xfrm>
            <a:off x="10371600" y="3589920"/>
            <a:ext cx="1816560" cy="3267360"/>
          </a:xfrm>
          <a:prstGeom prst="triangle">
            <a:avLst>
              <a:gd name="adj" fmla="val 100000"/>
            </a:avLst>
          </a:prstGeom>
          <a:solidFill>
            <a:srgbClr val="17b0e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10"/>
          <p:cNvSpPr/>
          <p:nvPr/>
        </p:nvSpPr>
        <p:spPr>
          <a:xfrm>
            <a:off x="0" y="4013280"/>
            <a:ext cx="447840" cy="2844000"/>
          </a:xfrm>
          <a:prstGeom prst="triangle">
            <a:avLst>
              <a:gd name="adj" fmla="val 0"/>
            </a:avLst>
          </a:prstGeom>
          <a:solidFill>
            <a:srgbClr val="5fcbe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PlaceHolder 1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pt-BR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  <a:endParaRPr b="0"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1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  <a:endParaRPr b="0"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  <a:endParaRPr b="0" lang="pt-B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  <a:endParaRPr b="0" lang="pt-BR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://www.trabalho.pr.gov.br/" TargetMode="Externa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1523880" y="837000"/>
            <a:ext cx="7464600" cy="267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AGÊNCIA DO TRABALHADOR DE ARAPONGAS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1506960" y="4050720"/>
            <a:ext cx="7766280" cy="10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 spd="med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EQUIPE AGÊNCIA DO TRABALHADOR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Espaço Reservado para Conteúdo 3" descr=""/>
          <p:cNvPicPr/>
          <p:nvPr/>
        </p:nvPicPr>
        <p:blipFill>
          <a:blip r:embed="rId1"/>
          <a:stretch/>
        </p:blipFill>
        <p:spPr>
          <a:xfrm>
            <a:off x="1974240" y="1366200"/>
            <a:ext cx="6233760" cy="467532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1523880" y="2289960"/>
            <a:ext cx="7749360" cy="121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b="0" lang="pt-BR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AGÊNCIA DO TRABALHADOR DE ARAPONGAS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1506960" y="4050720"/>
            <a:ext cx="7766280" cy="10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ARAPONGAS – PR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1056960" y="5486400"/>
            <a:ext cx="8002080" cy="480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Rua Condor, 1145. Centro – Arapongas/PR.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5" name="Imagem 3" descr=""/>
          <p:cNvPicPr/>
          <p:nvPr/>
        </p:nvPicPr>
        <p:blipFill>
          <a:blip r:embed="rId1"/>
          <a:stretch/>
        </p:blipFill>
        <p:spPr>
          <a:xfrm>
            <a:off x="1578960" y="927360"/>
            <a:ext cx="6958800" cy="442656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A CIDADE DE ARAPONGAS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6000" algn="just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O MUNICÍPIO DE ARAPONGAS É UM IMPORTANTE POLO INDUSTRIAL MOVELEIRO QUE POSSUI   118 477 HABITANTES E ESTÁ SITUADO NA REGIÃO NORTE DO PARANÁ. O PREFEITO É SERGIO ONOFRE, O VICE É JAIR MILANI E O PRESIDENTE DA CAMARA DE VEREADORES É OSVALDO ALVES DOS SANTOS.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DINÂMICA DA AGÊNCIA DO TRABALHADOR DE ARAPONGAS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6000" algn="just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A AGÊNCIA DO TRABALHADOR DE ARAPONGAS TEM COMO GERENTE QUELI BRAZ DE SOUZA MIRA E POSSUI UMA EQUIPE DE 18 FUNCIONÁRIOS. NELA SÃO PRESTADOS SERVIÇOS DE INTERMEDIAÇÃO DE VAGAS, SEGURO – DESEMPREGO, EMISSÃO DE CARTEIRA DE TRABALHO E CÉDULA DE IDENTIDADE</a:t>
            </a:r>
            <a:r>
              <a:rPr b="0" lang="pt-BR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NOSSA AGÊNCIA REALIZA EM MÉDIA  9.000 ATENDIMENTOS POR MÊS.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DESEMPENHO – DADOS DE JANEIRO/18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6000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VAGAS CAPTADAS: 207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ENCAMINHAMENTOS REALIZADOS: 887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COLOCADOS: 186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O ANO DE 2017 FOI MUITO ANIMADOR PARA NOSSA AGÊNCIA, ONDE ALÉM DE COLOCARMOS MUITOS TRABALHADORES NO MERCADO, TIVEMOS AINDA A INSERÇÃO DE UMA QUANTIDADE CONSIDERÁVEL DE JOVENS APRENDIZES E DE PESSOAS COM DEFICIÊNCIA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77160" y="609480"/>
            <a:ext cx="8596080" cy="83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INTERMEDIAÇÃO DE VAGAS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677160" y="1666800"/>
            <a:ext cx="8596080" cy="65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OpenSymbol"/>
              </a:rPr>
              <a:t>O TRABALHADOR DEVE SEMPRE ESTAR PORTANDO A CARTEIRA DE TRABALHO, PARA QUE RECEBA UM ATENDIMENTO INDIVIDUALIZADO E SEU CADASTRO ESTEJA SEMPRE ATUALIZADO.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4" name="Imagem 3" descr=""/>
          <p:cNvPicPr/>
          <p:nvPr/>
        </p:nvPicPr>
        <p:blipFill>
          <a:blip r:embed="rId1"/>
          <a:stretch/>
        </p:blipFill>
        <p:spPr>
          <a:xfrm>
            <a:off x="2753280" y="2317680"/>
            <a:ext cx="4444200" cy="444060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77160" y="609480"/>
            <a:ext cx="8596080" cy="83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SEGURO-DESEMPREGO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677160" y="1666800"/>
            <a:ext cx="8596080" cy="90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OpenSymbol"/>
              </a:rPr>
              <a:t>O TRABALHADOR DEVE DIRIGIR-SE ATÉ A AGÊNCIA DO TRABALHADOR, APÓS AGENDAMENTO NO SITE </a:t>
            </a:r>
            <a:r>
              <a:rPr b="0" lang="pt-BR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OpenSymbol"/>
                <a:hlinkClick r:id="rId1"/>
              </a:rPr>
              <a:t>www.trabalho.pr.gov.br</a:t>
            </a:r>
            <a:r>
              <a:rPr b="0" lang="pt-BR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OpenSymbol"/>
              </a:rPr>
              <a:t>, NO DIA E HORÁRIO DEFINIDO EM SEU AGENDAMENTO COM A DOCUMENTAÇÃO NECESSÁRIA.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7" name="Imagem 4" descr=""/>
          <p:cNvPicPr/>
          <p:nvPr/>
        </p:nvPicPr>
        <p:blipFill>
          <a:blip r:embed="rId2"/>
          <a:stretch/>
        </p:blipFill>
        <p:spPr>
          <a:xfrm>
            <a:off x="2085120" y="2732760"/>
            <a:ext cx="5789520" cy="367956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PROJETO CRIANÇA E ADOLESCENTE PROTEGIDOS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6000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NOSSA AGÊNCIA PARTICIPOU DESSE IMPORTANTE PROJETO ONDE FORAM CONFECCIONADAS CENTENAS DE CARTEIRAS DE IDENTIDADE PARA CRIANÇAS E ADOLESCENTES DE ARAPONGAS E REGIÃO.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0" name="Imagem 3" descr=""/>
          <p:cNvPicPr/>
          <p:nvPr/>
        </p:nvPicPr>
        <p:blipFill>
          <a:blip r:embed="rId1"/>
          <a:stretch/>
        </p:blipFill>
        <p:spPr>
          <a:xfrm>
            <a:off x="2016000" y="3241800"/>
            <a:ext cx="5007600" cy="323604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DESAFIOS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677160" y="2160720"/>
            <a:ext cx="8596080" cy="38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6000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NOSSA AGÊNCIA TÊM ENCONTRADO GRANDES DESAFIOS, UM DELES DIZ RESPEITO A QUALIFICAÇÃO DOS TRABALHADORES QUE NOS BUSCAM PARA QUE SE ADEQUEM AS NOVAS EXIGÊNCIAS DAS EMPRESAS. ARAPONGAS FOI UMA CIDADE DE MUITAS OFERTAS DE TRABALHO, COM A CRISE, AS EMPRESAS FORAM ENXUGANDO CARGOS E EXIGINDO CADA VEZ MAIS QUALIFICAÇAO DOS FUTUROS COLABORADORES.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04040"/>
              </a:buClr>
              <a:buSzPct val="25000"/>
              <a:buFont typeface="Wingdings 3" charset="2"/>
              <a:buChar char=""/>
            </a:pPr>
            <a:r>
              <a:rPr b="0" lang="pt-BR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O OUTRO  CONSISTE EM FAZER COM QUE AS EMPRESAS NOS VEJAM COMO RELMENTE SOMOS, UMA AGÊNCIA SÉRIA, COM UM BANCO DE DADOS DE TRABALHADORES MUITO BOM E TOTALMENTE GRATUITA.</a:t>
            </a:r>
            <a:endParaRPr b="0"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LibreOffice/5.2.3.3$Windows_x86 LibreOffice_project/d54a8868f08a7b39642414cf2c8ef2f228f780cf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pt-BR</dc:language>
  <cp:lastModifiedBy/>
  <cp:revision>0</cp:revision>
  <dc:subject/>
  <dc:title/>
</cp:coreProperties>
</file>