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5" r:id="rId7"/>
    <p:sldId id="268" r:id="rId8"/>
    <p:sldId id="260" r:id="rId9"/>
    <p:sldId id="262" r:id="rId10"/>
    <p:sldId id="261" r:id="rId11"/>
    <p:sldId id="264" r:id="rId12"/>
    <p:sldId id="271" r:id="rId13"/>
    <p:sldId id="267" r:id="rId14"/>
    <p:sldId id="270" r:id="rId15"/>
    <p:sldId id="269" r:id="rId16"/>
    <p:sldId id="266" r:id="rId17"/>
  </p:sldIdLst>
  <p:sldSz cx="9144000" cy="6858000" type="screen4x3"/>
  <p:notesSz cx="6797675" cy="992663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9A27D3-4E63-4C81-832C-55E87C025CF8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E3F46-4F1A-4B6F-9463-694287659346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97074-CEA3-43D1-877B-2C2004C33A8D}" type="datetimeFigureOut">
              <a:rPr lang="pt-BR" smtClean="0"/>
              <a:t>28/06/2018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D039AC-2A25-43F8-9070-C580C6BE0F14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D039AC-2A25-43F8-9070-C580C6BE0F14}" type="slidenum">
              <a:rPr lang="pt-BR" smtClean="0"/>
              <a:t>14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tângulo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Retângulo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Retângulo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tângulo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Retângulo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Retângulo de cantos arredondados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Retângulo de cantos arredondados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Retângulo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tângulo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tângulo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Retângulo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6" name="Espaço Reservado para Data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28" name="Espaço Reservado para Rodapé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dirty="0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tângulo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Retângulo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Retângulo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Retângulo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Retângulo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Retângulo de cantos arredondados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Retângulo de cantos arredondados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Retângulo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tângulo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tângulo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Retângulo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Retângulo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Retângulo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523574D-F59B-4D59-9D60-74C3D159ECCF}" type="datetimeFigureOut">
              <a:rPr lang="pt-BR" smtClean="0"/>
              <a:pPr/>
              <a:t>28/06/2018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1E74ED0-CAD5-4428-B657-97236F48BB24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28596" y="2285992"/>
            <a:ext cx="8458200" cy="1470025"/>
          </a:xfrm>
        </p:spPr>
        <p:txBody>
          <a:bodyPr/>
          <a:lstStyle/>
          <a:p>
            <a:r>
              <a:rPr lang="pt-BR" dirty="0" smtClean="0"/>
              <a:t>Agência do Trabalhador de Mandirituba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Práticas e Desafios </a:t>
            </a:r>
            <a:endParaRPr lang="pt-B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66800"/>
          </a:xfrm>
        </p:spPr>
        <p:txBody>
          <a:bodyPr/>
          <a:lstStyle/>
          <a:p>
            <a:pPr algn="ctr"/>
            <a:r>
              <a:rPr lang="pt-BR" dirty="0" smtClean="0"/>
              <a:t>Parceria Direta com o CRAS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928802"/>
            <a:ext cx="3328982" cy="4078489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pt-BR" dirty="0" smtClean="0">
                <a:latin typeface="+mj-lt"/>
              </a:rPr>
              <a:t>	A Agência conta com um banco de dados integrado com o CRAS onde são divulgadas as vagas disponíveis nas reuniões de apoio a famílias em situação de vulnerabilidade e as orientando para se dirigir até a Agência </a:t>
            </a:r>
            <a:endParaRPr lang="pt-BR" dirty="0">
              <a:latin typeface="+mj-lt"/>
            </a:endParaRPr>
          </a:p>
        </p:txBody>
      </p:sp>
      <p:pic>
        <p:nvPicPr>
          <p:cNvPr id="4" name="Imagem 3" descr="Sem títul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357430"/>
            <a:ext cx="4741524" cy="3429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066800"/>
          </a:xfrm>
        </p:spPr>
        <p:txBody>
          <a:bodyPr/>
          <a:lstStyle/>
          <a:p>
            <a:pPr algn="ctr"/>
            <a:r>
              <a:rPr lang="pt-BR" dirty="0" smtClean="0"/>
              <a:t>Sala do Empreendedor 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928662" y="2214554"/>
            <a:ext cx="5357850" cy="4325112"/>
          </a:xfrm>
        </p:spPr>
        <p:txBody>
          <a:bodyPr/>
          <a:lstStyle/>
          <a:p>
            <a:r>
              <a:rPr lang="pt-BR" dirty="0" smtClean="0">
                <a:latin typeface="+mj-lt"/>
              </a:rPr>
              <a:t> A Agência também oferece os serviços destinados a os Micro empreendedores Individuais, onde realiza a formalização e orientações</a:t>
            </a:r>
            <a:endParaRPr lang="pt-BR" dirty="0">
              <a:latin typeface="+mj-lt"/>
            </a:endParaRPr>
          </a:p>
        </p:txBody>
      </p:sp>
      <p:pic>
        <p:nvPicPr>
          <p:cNvPr id="4" name="Imagem 3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488" y="4071942"/>
            <a:ext cx="4638192" cy="196698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8229600" cy="1066800"/>
          </a:xfrm>
        </p:spPr>
        <p:txBody>
          <a:bodyPr/>
          <a:lstStyle/>
          <a:p>
            <a:r>
              <a:rPr lang="pt-BR" dirty="0" smtClean="0"/>
              <a:t>Workshops</a:t>
            </a:r>
            <a:endParaRPr lang="pt-BR" dirty="0"/>
          </a:p>
        </p:txBody>
      </p:sp>
      <p:pic>
        <p:nvPicPr>
          <p:cNvPr id="4" name="Espaço Reservado para Conteúdo 3" descr="WhatsApp Image 2018-06-25 at 19.41.06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6248" y="785794"/>
            <a:ext cx="4622792" cy="34670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Imagem 4" descr="WhatsApp Image 2018-06-28 at 08.24.40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714752"/>
            <a:ext cx="3857652" cy="28932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Participação da Agência em eventos sociais do município</a:t>
            </a:r>
            <a:endParaRPr lang="pt-BR" dirty="0"/>
          </a:p>
        </p:txBody>
      </p:sp>
      <p:pic>
        <p:nvPicPr>
          <p:cNvPr id="4" name="Espaço Reservado para Conteúdo 3" descr="Sem título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14876" y="2643182"/>
            <a:ext cx="4203946" cy="2776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 descr="IMG_04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357430"/>
            <a:ext cx="4357686" cy="3264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5720" y="1000108"/>
            <a:ext cx="8229600" cy="1066800"/>
          </a:xfrm>
        </p:spPr>
        <p:txBody>
          <a:bodyPr/>
          <a:lstStyle/>
          <a:p>
            <a:r>
              <a:rPr lang="pt-BR" dirty="0" smtClean="0"/>
              <a:t>Veículo cedido para a Agência </a:t>
            </a:r>
            <a:endParaRPr lang="pt-BR" dirty="0"/>
          </a:p>
        </p:txBody>
      </p:sp>
      <p:pic>
        <p:nvPicPr>
          <p:cNvPr id="5" name="Imagem 4" descr="35239627_485768891857203_8953119882703011840_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071678"/>
            <a:ext cx="5857884" cy="4393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Dados de Produção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Vagas Captadas: 49</a:t>
            </a:r>
          </a:p>
          <a:p>
            <a:r>
              <a:rPr lang="pt-BR" dirty="0" smtClean="0"/>
              <a:t>Trabalhadores Inscritos: 353</a:t>
            </a:r>
          </a:p>
          <a:p>
            <a:r>
              <a:rPr lang="pt-BR" dirty="0" smtClean="0"/>
              <a:t>Total de Encaminhamentos: 291</a:t>
            </a:r>
          </a:p>
          <a:p>
            <a:r>
              <a:rPr lang="pt-BR" dirty="0" smtClean="0"/>
              <a:t>Total de Colocações: 20</a:t>
            </a:r>
          </a:p>
          <a:p>
            <a:r>
              <a:rPr lang="pt-BR" dirty="0" smtClean="0"/>
              <a:t>Requisições de SD: 596</a:t>
            </a:r>
          </a:p>
          <a:p>
            <a:endParaRPr lang="pt-BR" dirty="0" smtClean="0"/>
          </a:p>
          <a:p>
            <a:r>
              <a:rPr lang="pt-BR" dirty="0" smtClean="0"/>
              <a:t>Total de Atendimentos: 5564</a:t>
            </a:r>
          </a:p>
          <a:p>
            <a:endParaRPr lang="pt-BR" dirty="0" smtClean="0"/>
          </a:p>
          <a:p>
            <a:pPr algn="r">
              <a:buNone/>
            </a:pPr>
            <a:r>
              <a:rPr lang="pt-BR" sz="1400" dirty="0" smtClean="0"/>
              <a:t>*Período 01/01/2018 a 27/06/2018</a:t>
            </a:r>
            <a:endParaRPr lang="pt-BR" sz="1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3143248"/>
            <a:ext cx="8229600" cy="1066800"/>
          </a:xfrm>
        </p:spPr>
        <p:txBody>
          <a:bodyPr/>
          <a:lstStyle/>
          <a:p>
            <a:pPr algn="ctr"/>
            <a:r>
              <a:rPr lang="pt-BR" dirty="0" smtClean="0"/>
              <a:t>Obrigado pela atenção!</a:t>
            </a:r>
            <a:endParaRPr lang="pt-B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pt-BR" sz="2700" dirty="0" smtClean="0"/>
              <a:t>Rua Professora Wilma C. Barbosa, nº 88, Centro – Mandirituba/PR</a:t>
            </a:r>
            <a:r>
              <a:rPr lang="pt-BR" dirty="0" smtClean="0"/>
              <a:t/>
            </a:r>
            <a:br>
              <a:rPr lang="pt-BR" dirty="0" smtClean="0"/>
            </a:br>
            <a:endParaRPr lang="pt-BR" dirty="0"/>
          </a:p>
        </p:txBody>
      </p:sp>
      <p:pic>
        <p:nvPicPr>
          <p:cNvPr id="4" name="Espaço Reservado para Conteúdo 3" descr="show_img (4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857496"/>
            <a:ext cx="4381531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 descr="show_im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2857496"/>
            <a:ext cx="4284131" cy="32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066800"/>
          </a:xfrm>
        </p:spPr>
        <p:txBody>
          <a:bodyPr/>
          <a:lstStyle/>
          <a:p>
            <a:pPr algn="ctr"/>
            <a:r>
              <a:rPr lang="pt-BR" dirty="0" smtClean="0"/>
              <a:t>Quadro de Funcionários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502858"/>
          </a:xfrm>
        </p:spPr>
        <p:txBody>
          <a:bodyPr>
            <a:normAutofit fontScale="92500" lnSpcReduction="20000"/>
          </a:bodyPr>
          <a:lstStyle/>
          <a:p>
            <a:pPr algn="ctr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Gerência:</a:t>
            </a:r>
          </a:p>
          <a:p>
            <a:pPr algn="ctr">
              <a:buNone/>
            </a:pPr>
            <a:r>
              <a:rPr lang="pt-BR" dirty="0" smtClean="0">
                <a:latin typeface="+mj-lt"/>
              </a:rPr>
              <a:t>Luciane </a:t>
            </a:r>
          </a:p>
          <a:p>
            <a:pPr algn="ctr">
              <a:buFont typeface="Arial" pitchFamily="34" charset="0"/>
              <a:buChar char="•"/>
            </a:pPr>
            <a:endParaRPr lang="pt-BR" dirty="0" smtClean="0">
              <a:latin typeface="+mj-lt"/>
            </a:endParaRP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Intermediação de Mão de Obra e Captação de Vagas:</a:t>
            </a:r>
          </a:p>
          <a:p>
            <a:pPr algn="ctr">
              <a:buNone/>
            </a:pPr>
            <a:r>
              <a:rPr lang="pt-BR" dirty="0" smtClean="0">
                <a:latin typeface="+mj-lt"/>
              </a:rPr>
              <a:t>Kátia e Cristiane</a:t>
            </a:r>
          </a:p>
          <a:p>
            <a:pPr algn="ctr">
              <a:buFont typeface="Arial" pitchFamily="34" charset="0"/>
              <a:buChar char="•"/>
            </a:pPr>
            <a:endParaRPr lang="pt-BR" dirty="0" smtClean="0">
              <a:latin typeface="+mj-lt"/>
            </a:endParaRP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Seguro Desemprego:</a:t>
            </a:r>
          </a:p>
          <a:p>
            <a:pPr algn="ctr">
              <a:buNone/>
            </a:pPr>
            <a:r>
              <a:rPr lang="pt-BR" dirty="0" smtClean="0">
                <a:latin typeface="+mj-lt"/>
              </a:rPr>
              <a:t>Marlon</a:t>
            </a:r>
          </a:p>
          <a:p>
            <a:pPr algn="ctr">
              <a:buFont typeface="Arial" pitchFamily="34" charset="0"/>
              <a:buChar char="•"/>
            </a:pPr>
            <a:endParaRPr lang="pt-BR" dirty="0" smtClean="0">
              <a:latin typeface="+mj-lt"/>
            </a:endParaRPr>
          </a:p>
          <a:p>
            <a:pPr algn="ctr">
              <a:buFont typeface="Arial" pitchFamily="34" charset="0"/>
              <a:buChar char="•"/>
            </a:pPr>
            <a:r>
              <a:rPr lang="pt-BR" dirty="0" smtClean="0">
                <a:latin typeface="+mj-lt"/>
              </a:rPr>
              <a:t>Estagiária:</a:t>
            </a:r>
            <a:endParaRPr lang="pt-BR" dirty="0" smtClean="0">
              <a:latin typeface="+mj-lt"/>
            </a:endParaRPr>
          </a:p>
          <a:p>
            <a:pPr algn="ctr">
              <a:buNone/>
            </a:pPr>
            <a:r>
              <a:rPr lang="pt-BR" dirty="0" smtClean="0">
                <a:latin typeface="+mj-lt"/>
              </a:rPr>
              <a:t>Thais</a:t>
            </a:r>
            <a:endParaRPr lang="pt-BR" dirty="0" smtClean="0">
              <a:latin typeface="+mj-lt"/>
            </a:endParaRP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pt-BR" dirty="0" smtClean="0"/>
              <a:t>Serviços Oferecidos pela Agência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571472" y="1714488"/>
            <a:ext cx="8229600" cy="4240211"/>
          </a:xfrm>
        </p:spPr>
        <p:txBody>
          <a:bodyPr/>
          <a:lstStyle/>
          <a:p>
            <a:r>
              <a:rPr lang="pt-BR" dirty="0" smtClean="0">
                <a:latin typeface="Calibri" pitchFamily="34" charset="0"/>
                <a:cs typeface="Calibri" pitchFamily="34" charset="0"/>
              </a:rPr>
              <a:t>Intermediação de Mão de Obra;</a:t>
            </a:r>
          </a:p>
          <a:p>
            <a:r>
              <a:rPr lang="pt-BR" dirty="0" smtClean="0">
                <a:latin typeface="Calibri" pitchFamily="34" charset="0"/>
                <a:cs typeface="Calibri" pitchFamily="34" charset="0"/>
              </a:rPr>
              <a:t>Seguro Desemprego;</a:t>
            </a:r>
          </a:p>
          <a:p>
            <a:r>
              <a:rPr lang="pt-BR" dirty="0" smtClean="0">
                <a:latin typeface="Calibri" pitchFamily="34" charset="0"/>
                <a:cs typeface="Calibri" pitchFamily="34" charset="0"/>
              </a:rPr>
              <a:t>Sala do Empreendedor </a:t>
            </a:r>
          </a:p>
          <a:p>
            <a:pPr>
              <a:buNone/>
            </a:pPr>
            <a:r>
              <a:rPr lang="pt-BR" dirty="0" smtClean="0">
                <a:latin typeface="Calibri" pitchFamily="34" charset="0"/>
                <a:cs typeface="Calibri" pitchFamily="34" charset="0"/>
              </a:rPr>
              <a:t>integrada com </a:t>
            </a:r>
          </a:p>
          <a:p>
            <a:pPr>
              <a:buNone/>
            </a:pPr>
            <a:r>
              <a:rPr lang="pt-BR" dirty="0" smtClean="0">
                <a:latin typeface="Calibri" pitchFamily="34" charset="0"/>
                <a:cs typeface="Calibri" pitchFamily="34" charset="0"/>
              </a:rPr>
              <a:t>a Agência;</a:t>
            </a:r>
          </a:p>
          <a:p>
            <a:r>
              <a:rPr lang="pt-BR" dirty="0" smtClean="0">
                <a:latin typeface="Calibri" pitchFamily="34" charset="0"/>
                <a:cs typeface="Calibri" pitchFamily="34" charset="0"/>
              </a:rPr>
              <a:t>Workshops ;</a:t>
            </a:r>
          </a:p>
          <a:p>
            <a:r>
              <a:rPr lang="pt-BR" dirty="0" smtClean="0">
                <a:latin typeface="Calibri" pitchFamily="34" charset="0"/>
                <a:cs typeface="Calibri" pitchFamily="34" charset="0"/>
              </a:rPr>
              <a:t>Cursos.</a:t>
            </a:r>
            <a:endParaRPr lang="pt-BR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Imagem 3" descr="show_img (2)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3929058" y="3214686"/>
            <a:ext cx="4572032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642910" y="714356"/>
            <a:ext cx="7943848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pt-BR" dirty="0" smtClean="0"/>
              <a:t>Espaço disponível para a realização dos processos seletivos</a:t>
            </a:r>
            <a:endParaRPr lang="pt-BR" dirty="0"/>
          </a:p>
        </p:txBody>
      </p:sp>
      <p:pic>
        <p:nvPicPr>
          <p:cNvPr id="8" name="Espaço Reservado para Conteúdo 7" descr="show_img (1)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357158" y="2214554"/>
            <a:ext cx="4580271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aixaDeTexto 8"/>
          <p:cNvSpPr txBox="1"/>
          <p:nvPr/>
        </p:nvSpPr>
        <p:spPr>
          <a:xfrm>
            <a:off x="5357818" y="2857496"/>
            <a:ext cx="33575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smtClean="0">
                <a:latin typeface="+mj-lt"/>
              </a:rPr>
              <a:t>Ofertamos um espaço exclusivo e destinado para realização de entrevistas coletivas e individuais pelas empresas que ofertam as suas vagas através da Agência</a:t>
            </a:r>
            <a:endParaRPr lang="pt-BR" sz="2000" dirty="0">
              <a:latin typeface="+mj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show_img (3).jpg"/>
          <p:cNvPicPr>
            <a:picLocks noChangeAspect="1"/>
          </p:cNvPicPr>
          <p:nvPr/>
        </p:nvPicPr>
        <p:blipFill>
          <a:blip r:embed="rId2">
            <a:lum/>
          </a:blip>
          <a:stretch>
            <a:fillRect/>
          </a:stretch>
        </p:blipFill>
        <p:spPr>
          <a:xfrm>
            <a:off x="1142976" y="928670"/>
            <a:ext cx="7167612" cy="53757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4" descr="show_img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928670"/>
            <a:ext cx="6929486" cy="5197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066800"/>
          </a:xfrm>
        </p:spPr>
        <p:txBody>
          <a:bodyPr/>
          <a:lstStyle/>
          <a:p>
            <a:r>
              <a:rPr lang="pt-BR" dirty="0" smtClean="0"/>
              <a:t>Parceria com o Instituto SICOOB</a:t>
            </a:r>
            <a:endParaRPr lang="pt-BR" dirty="0"/>
          </a:p>
        </p:txBody>
      </p:sp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285720" y="1857364"/>
            <a:ext cx="3829048" cy="4525963"/>
          </a:xfrm>
        </p:spPr>
        <p:txBody>
          <a:bodyPr/>
          <a:lstStyle/>
          <a:p>
            <a:pPr algn="ctr"/>
            <a:r>
              <a:rPr lang="pt-BR" dirty="0" smtClean="0">
                <a:latin typeface="+mj-lt"/>
              </a:rPr>
              <a:t>A Agência conta com uma parceria com o Instituto SICOOB o qual oferece cursos gratuitos em várias áreas para a qualificação da mão de obra local</a:t>
            </a:r>
            <a:endParaRPr lang="pt-BR" dirty="0">
              <a:latin typeface="+mj-lt"/>
            </a:endParaRPr>
          </a:p>
        </p:txBody>
      </p:sp>
      <p:pic>
        <p:nvPicPr>
          <p:cNvPr id="4" name="Imagem 3" descr="show_img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8" y="2071678"/>
            <a:ext cx="464347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 descr="show_img (8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571480"/>
            <a:ext cx="4076063" cy="2779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 descr="show_img (9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3571876"/>
            <a:ext cx="4429156" cy="3019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CaixaDeTexto 7"/>
          <p:cNvSpPr txBox="1"/>
          <p:nvPr/>
        </p:nvSpPr>
        <p:spPr>
          <a:xfrm>
            <a:off x="4714876" y="1357298"/>
            <a:ext cx="40719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 smtClean="0">
                <a:latin typeface="+mj-lt"/>
              </a:rPr>
              <a:t>Os cursos são todos oferecidos dentro de um ônibus que  disponibiliza de vários computadores e orientadores que ministram os cursos</a:t>
            </a:r>
            <a:endParaRPr lang="pt-BR" dirty="0">
              <a:latin typeface="+mj-lt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o">
  <a:themeElements>
    <a:clrScheme name="Urbano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o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320</TotalTime>
  <Words>237</Words>
  <Application>Microsoft Office PowerPoint</Application>
  <PresentationFormat>Apresentação na tela (4:3)</PresentationFormat>
  <Paragraphs>48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17" baseType="lpstr">
      <vt:lpstr>Urbano</vt:lpstr>
      <vt:lpstr>Agência do Trabalhador de Mandirituba</vt:lpstr>
      <vt:lpstr>Rua Professora Wilma C. Barbosa, nº 88, Centro – Mandirituba/PR </vt:lpstr>
      <vt:lpstr>Quadro de Funcionários</vt:lpstr>
      <vt:lpstr>Serviços Oferecidos pela Agência</vt:lpstr>
      <vt:lpstr>Espaço disponível para a realização dos processos seletivos</vt:lpstr>
      <vt:lpstr>Slide 6</vt:lpstr>
      <vt:lpstr>Slide 7</vt:lpstr>
      <vt:lpstr>Parceria com o Instituto SICOOB</vt:lpstr>
      <vt:lpstr>Slide 9</vt:lpstr>
      <vt:lpstr>Parceria Direta com o CRAS</vt:lpstr>
      <vt:lpstr>Sala do Empreendedor </vt:lpstr>
      <vt:lpstr>Workshops</vt:lpstr>
      <vt:lpstr>Participação da Agência em eventos sociais do município</vt:lpstr>
      <vt:lpstr>Veículo cedido para a Agência </vt:lpstr>
      <vt:lpstr>Dados de Produção</vt:lpstr>
      <vt:lpstr>Obrigado pela atenção!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Agência do Trabalhador de Mandirituba</dc:title>
  <dc:creator>user</dc:creator>
  <cp:lastModifiedBy>user</cp:lastModifiedBy>
  <cp:revision>33</cp:revision>
  <dcterms:created xsi:type="dcterms:W3CDTF">2017-11-08T15:16:30Z</dcterms:created>
  <dcterms:modified xsi:type="dcterms:W3CDTF">2018-06-28T11:27:51Z</dcterms:modified>
</cp:coreProperties>
</file>